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48" r:id="rId1"/>
  </p:sldMasterIdLst>
  <p:notesMasterIdLst>
    <p:notesMasterId r:id="rId6"/>
  </p:notesMasterIdLst>
  <p:handoutMasterIdLst>
    <p:handoutMasterId r:id="rId7"/>
  </p:handoutMasterIdLst>
  <p:sldIdLst>
    <p:sldId id="351" r:id="rId2"/>
    <p:sldId id="331" r:id="rId3"/>
    <p:sldId id="354" r:id="rId4"/>
    <p:sldId id="352" r:id="rId5"/>
  </p:sldIdLst>
  <p:sldSz cx="15238413" cy="7974013"/>
  <p:notesSz cx="6858000" cy="9144000"/>
  <p:embeddedFontLst>
    <p:embeddedFont>
      <p:font typeface="Barlow" pitchFamily="2" charset="77"/>
      <p:regular r:id="rId8"/>
      <p:bold r:id="rId9"/>
      <p:italic r:id="rId10"/>
      <p:boldItalic r:id="rId11"/>
    </p:embeddedFont>
    <p:embeddedFont>
      <p:font typeface="Barlow Bold" pitchFamily="2" charset="77"/>
      <p:bold r:id="rId12"/>
      <p:italic r:id="rId13"/>
      <p:boldItalic r:id="rId14"/>
    </p:embeddedFont>
  </p:embeddedFontLst>
  <p:defaultTextStyle>
    <a:defPPr>
      <a:defRPr lang="en-US"/>
    </a:defPPr>
    <a:lvl1pPr marL="0" algn="l" defTabSz="731337" rtl="0" eaLnBrk="1" latinLnBrk="0" hangingPunct="1">
      <a:defRPr sz="2880" kern="1200">
        <a:solidFill>
          <a:schemeClr val="tx1"/>
        </a:solidFill>
        <a:latin typeface="+mn-lt"/>
        <a:ea typeface="+mn-ea"/>
        <a:cs typeface="+mn-cs"/>
      </a:defRPr>
    </a:lvl1pPr>
    <a:lvl2pPr marL="731337" algn="l" defTabSz="731337" rtl="0" eaLnBrk="1" latinLnBrk="0" hangingPunct="1">
      <a:defRPr sz="2880" kern="1200">
        <a:solidFill>
          <a:schemeClr val="tx1"/>
        </a:solidFill>
        <a:latin typeface="+mn-lt"/>
        <a:ea typeface="+mn-ea"/>
        <a:cs typeface="+mn-cs"/>
      </a:defRPr>
    </a:lvl2pPr>
    <a:lvl3pPr marL="1462675" algn="l" defTabSz="731337" rtl="0" eaLnBrk="1" latinLnBrk="0" hangingPunct="1">
      <a:defRPr sz="2880" kern="1200">
        <a:solidFill>
          <a:schemeClr val="tx1"/>
        </a:solidFill>
        <a:latin typeface="+mn-lt"/>
        <a:ea typeface="+mn-ea"/>
        <a:cs typeface="+mn-cs"/>
      </a:defRPr>
    </a:lvl3pPr>
    <a:lvl4pPr marL="2194012" algn="l" defTabSz="731337" rtl="0" eaLnBrk="1" latinLnBrk="0" hangingPunct="1">
      <a:defRPr sz="2880" kern="1200">
        <a:solidFill>
          <a:schemeClr val="tx1"/>
        </a:solidFill>
        <a:latin typeface="+mn-lt"/>
        <a:ea typeface="+mn-ea"/>
        <a:cs typeface="+mn-cs"/>
      </a:defRPr>
    </a:lvl4pPr>
    <a:lvl5pPr marL="2925348" algn="l" defTabSz="731337" rtl="0" eaLnBrk="1" latinLnBrk="0" hangingPunct="1">
      <a:defRPr sz="2880" kern="1200">
        <a:solidFill>
          <a:schemeClr val="tx1"/>
        </a:solidFill>
        <a:latin typeface="+mn-lt"/>
        <a:ea typeface="+mn-ea"/>
        <a:cs typeface="+mn-cs"/>
      </a:defRPr>
    </a:lvl5pPr>
    <a:lvl6pPr marL="3656685" algn="l" defTabSz="731337" rtl="0" eaLnBrk="1" latinLnBrk="0" hangingPunct="1">
      <a:defRPr sz="2880" kern="1200">
        <a:solidFill>
          <a:schemeClr val="tx1"/>
        </a:solidFill>
        <a:latin typeface="+mn-lt"/>
        <a:ea typeface="+mn-ea"/>
        <a:cs typeface="+mn-cs"/>
      </a:defRPr>
    </a:lvl6pPr>
    <a:lvl7pPr marL="4388023" algn="l" defTabSz="731337" rtl="0" eaLnBrk="1" latinLnBrk="0" hangingPunct="1">
      <a:defRPr sz="2880" kern="1200">
        <a:solidFill>
          <a:schemeClr val="tx1"/>
        </a:solidFill>
        <a:latin typeface="+mn-lt"/>
        <a:ea typeface="+mn-ea"/>
        <a:cs typeface="+mn-cs"/>
      </a:defRPr>
    </a:lvl7pPr>
    <a:lvl8pPr marL="5119360" algn="l" defTabSz="731337" rtl="0" eaLnBrk="1" latinLnBrk="0" hangingPunct="1">
      <a:defRPr sz="2880" kern="1200">
        <a:solidFill>
          <a:schemeClr val="tx1"/>
        </a:solidFill>
        <a:latin typeface="+mn-lt"/>
        <a:ea typeface="+mn-ea"/>
        <a:cs typeface="+mn-cs"/>
      </a:defRPr>
    </a:lvl8pPr>
    <a:lvl9pPr marL="5850697" algn="l" defTabSz="731337" rtl="0" eaLnBrk="1" latinLnBrk="0" hangingPunct="1">
      <a:defRPr sz="288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909B"/>
    <a:srgbClr val="2A3866"/>
    <a:srgbClr val="47BF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53"/>
    <p:restoredTop sz="94643"/>
  </p:normalViewPr>
  <p:slideViewPr>
    <p:cSldViewPr snapToGrid="0">
      <p:cViewPr>
        <p:scale>
          <a:sx n="86" d="100"/>
          <a:sy n="86" d="100"/>
        </p:scale>
        <p:origin x="2312" y="2536"/>
      </p:cViewPr>
      <p:guideLst/>
    </p:cSldViewPr>
  </p:slideViewPr>
  <p:notesTextViewPr>
    <p:cViewPr>
      <p:scale>
        <a:sx n="1" d="1"/>
        <a:sy n="1" d="1"/>
      </p:scale>
      <p:origin x="0" y="0"/>
    </p:cViewPr>
  </p:notesTextViewPr>
  <p:notesViewPr>
    <p:cSldViewPr snapToGrid="0">
      <p:cViewPr varScale="1">
        <p:scale>
          <a:sx n="174" d="100"/>
          <a:sy n="174" d="100"/>
        </p:scale>
        <p:origin x="475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font" Target="fonts/font5.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ED0E2B-4A53-A7A8-504A-03CBE48277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Barlow" pitchFamily="2" charset="77"/>
            </a:endParaRPr>
          </a:p>
        </p:txBody>
      </p:sp>
      <p:sp>
        <p:nvSpPr>
          <p:cNvPr id="3" name="Date Placeholder 2">
            <a:extLst>
              <a:ext uri="{FF2B5EF4-FFF2-40B4-BE49-F238E27FC236}">
                <a16:creationId xmlns:a16="http://schemas.microsoft.com/office/drawing/2014/main" id="{65173559-2357-19B4-A755-3A0FAA4457A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4FA48A-79A0-6841-BE7A-F2621C1F09E5}" type="datetimeFigureOut">
              <a:rPr lang="en-GB">
                <a:latin typeface="Barlow" pitchFamily="2" charset="77"/>
              </a:rPr>
              <a:t>31/08/2026</a:t>
            </a:fld>
            <a:endParaRPr lang="en-GB">
              <a:latin typeface="Barlow" pitchFamily="2" charset="77"/>
            </a:endParaRPr>
          </a:p>
        </p:txBody>
      </p:sp>
      <p:sp>
        <p:nvSpPr>
          <p:cNvPr id="4" name="Footer Placeholder 3">
            <a:extLst>
              <a:ext uri="{FF2B5EF4-FFF2-40B4-BE49-F238E27FC236}">
                <a16:creationId xmlns:a16="http://schemas.microsoft.com/office/drawing/2014/main" id="{EB793FDC-B3C5-610A-536D-4047FA3618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Barlow" pitchFamily="2" charset="77"/>
            </a:endParaRPr>
          </a:p>
        </p:txBody>
      </p:sp>
      <p:sp>
        <p:nvSpPr>
          <p:cNvPr id="5" name="Slide Number Placeholder 4">
            <a:extLst>
              <a:ext uri="{FF2B5EF4-FFF2-40B4-BE49-F238E27FC236}">
                <a16:creationId xmlns:a16="http://schemas.microsoft.com/office/drawing/2014/main" id="{17073859-6E96-726D-A79D-A636D4379E5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F49068-6108-8E45-923E-35DAA959FBB2}" type="slidenum">
              <a:rPr lang="en-GB">
                <a:latin typeface="Barlow" pitchFamily="2" charset="77"/>
              </a:rPr>
              <a:t>‹#›</a:t>
            </a:fld>
            <a:endParaRPr lang="en-GB">
              <a:latin typeface="Barlow" pitchFamily="2" charset="77"/>
            </a:endParaRPr>
          </a:p>
        </p:txBody>
      </p:sp>
    </p:spTree>
    <p:extLst>
      <p:ext uri="{BB962C8B-B14F-4D97-AF65-F5344CB8AC3E}">
        <p14:creationId xmlns:p14="http://schemas.microsoft.com/office/powerpoint/2010/main" val="526324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Barlow" pitchFamily="2" charset="77"/>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Barlow" pitchFamily="2" charset="77"/>
              </a:defRPr>
            </a:lvl1pPr>
          </a:lstStyle>
          <a:p>
            <a:fld id="{AC81798A-FB3B-AE44-A229-16CA8B87F16F}" type="datetimeFigureOut">
              <a:rPr lang="en-AD"/>
              <a:pPr/>
              <a:t>31/8/26</a:t>
            </a:fld>
            <a:endParaRPr lang="en-GB"/>
          </a:p>
        </p:txBody>
      </p:sp>
      <p:sp>
        <p:nvSpPr>
          <p:cNvPr id="4" name="Slide Image Placeholder 3"/>
          <p:cNvSpPr>
            <a:spLocks noGrp="1" noRot="1" noChangeAspect="1"/>
          </p:cNvSpPr>
          <p:nvPr>
            <p:ph type="sldImg" idx="2"/>
          </p:nvPr>
        </p:nvSpPr>
        <p:spPr>
          <a:xfrm>
            <a:off x="481013" y="1143000"/>
            <a:ext cx="58959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Barlow" pitchFamily="2" charset="77"/>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Barlow" pitchFamily="2" charset="77"/>
              </a:defRPr>
            </a:lvl1pPr>
          </a:lstStyle>
          <a:p>
            <a:fld id="{AA17C2F1-BA45-564B-B740-2F1635DEA21D}" type="slidenum">
              <a:rPr lang="en-AD"/>
              <a:pPr/>
              <a:t>‹#›</a:t>
            </a:fld>
            <a:endParaRPr lang="en-AD"/>
          </a:p>
        </p:txBody>
      </p:sp>
    </p:spTree>
    <p:extLst>
      <p:ext uri="{BB962C8B-B14F-4D97-AF65-F5344CB8AC3E}">
        <p14:creationId xmlns:p14="http://schemas.microsoft.com/office/powerpoint/2010/main" val="3568505217"/>
      </p:ext>
    </p:extLst>
  </p:cSld>
  <p:clrMap bg1="lt1" tx1="dk1" bg2="lt2" tx2="dk2" accent1="accent1" accent2="accent2" accent3="accent3" accent4="accent4" accent5="accent5" accent6="accent6" hlink="hlink" folHlink="folHlink"/>
  <p:notesStyle>
    <a:lvl1pPr marL="0" algn="l" defTabSz="1462675" rtl="0" eaLnBrk="1" latinLnBrk="0" hangingPunct="1">
      <a:defRPr sz="1920" b="0" i="0" kern="1200">
        <a:solidFill>
          <a:schemeClr val="tx1"/>
        </a:solidFill>
        <a:latin typeface="Barlow" pitchFamily="2" charset="77"/>
        <a:ea typeface="+mn-ea"/>
        <a:cs typeface="+mn-cs"/>
      </a:defRPr>
    </a:lvl1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bg>
      <p:bgPr>
        <a:solidFill>
          <a:schemeClr val="bg1"/>
        </a:solidFill>
        <a:effectLst/>
      </p:bgPr>
    </p:bg>
    <p:spTree>
      <p:nvGrpSpPr>
        <p:cNvPr id="1" name=""/>
        <p:cNvGrpSpPr/>
        <p:nvPr/>
      </p:nvGrpSpPr>
      <p:grpSpPr>
        <a:xfrm>
          <a:off x="0" y="0"/>
          <a:ext cx="0" cy="0"/>
          <a:chOff x="0" y="0"/>
          <a:chExt cx="0" cy="0"/>
        </a:xfrm>
      </p:grpSpPr>
      <p:pic>
        <p:nvPicPr>
          <p:cNvPr id="166" name="Graphic 165">
            <a:extLst>
              <a:ext uri="{FF2B5EF4-FFF2-40B4-BE49-F238E27FC236}">
                <a16:creationId xmlns:a16="http://schemas.microsoft.com/office/drawing/2014/main" id="{F53AC910-A31D-1461-80AC-60B533041B79}"/>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a:off x="1" y="6847906"/>
            <a:ext cx="15238413" cy="1126107"/>
          </a:xfrm>
          <a:prstGeom prst="rect">
            <a:avLst/>
          </a:prstGeom>
        </p:spPr>
      </p:pic>
      <p:sp>
        <p:nvSpPr>
          <p:cNvPr id="2" name="Title 1"/>
          <p:cNvSpPr>
            <a:spLocks noGrp="1"/>
          </p:cNvSpPr>
          <p:nvPr userDrawn="1">
            <p:ph type="ctrTitle"/>
          </p:nvPr>
        </p:nvSpPr>
        <p:spPr>
          <a:xfrm>
            <a:off x="536576" y="1207219"/>
            <a:ext cx="9342437" cy="2779787"/>
          </a:xfrm>
          <a:noFill/>
        </p:spPr>
        <p:txBody>
          <a:bodyPr lIns="0" tIns="0" rIns="0" bIns="0" anchor="t" anchorCtr="0">
            <a:normAutofit/>
          </a:bodyPr>
          <a:lstStyle>
            <a:lvl1pPr algn="l">
              <a:lnSpc>
                <a:spcPct val="90000"/>
              </a:lnSpc>
              <a:defRPr sz="8000" b="0" cap="all" baseline="0">
                <a:solidFill>
                  <a:schemeClr val="accent1"/>
                </a:solidFill>
                <a:latin typeface="+mn-lt"/>
              </a:defRPr>
            </a:lvl1pPr>
          </a:lstStyle>
          <a:p>
            <a:endParaRPr lang="en-US" dirty="0"/>
          </a:p>
        </p:txBody>
      </p:sp>
      <p:sp>
        <p:nvSpPr>
          <p:cNvPr id="11" name="TextBox 10">
            <a:extLst>
              <a:ext uri="{FF2B5EF4-FFF2-40B4-BE49-F238E27FC236}">
                <a16:creationId xmlns:a16="http://schemas.microsoft.com/office/drawing/2014/main" id="{606F99F2-A231-683E-9160-AB02989080EE}"/>
              </a:ext>
            </a:extLst>
          </p:cNvPr>
          <p:cNvSpPr txBox="1"/>
          <p:nvPr userDrawn="1"/>
        </p:nvSpPr>
        <p:spPr>
          <a:xfrm>
            <a:off x="2651126" y="7133960"/>
            <a:ext cx="12047538" cy="553998"/>
          </a:xfrm>
          <a:prstGeom prst="rect">
            <a:avLst/>
          </a:prstGeom>
          <a:noFill/>
        </p:spPr>
        <p:txBody>
          <a:bodyPr wrap="square" lIns="0" tIns="0" rIns="0" bIns="0" rtlCol="0" anchor="ctr" anchorCtr="0">
            <a:spAutoFit/>
          </a:bodyPr>
          <a:lstStyle/>
          <a:p>
            <a:r>
              <a:rPr lang="en-GB" sz="1200" i="0" kern="1200">
                <a:solidFill>
                  <a:schemeClr val="accent1"/>
                </a:solidFill>
                <a:effectLst/>
                <a:latin typeface="+mn-lt"/>
                <a:ea typeface="+mn-ea"/>
                <a:cs typeface="+mn-cs"/>
              </a:rPr>
              <a:t>EPICA-DIPG has received funding from the European Union’s Horizon Europe research and innovation programme under grant agreement No 101286703. Funded by the European Union. </a:t>
            </a:r>
          </a:p>
          <a:p>
            <a:r>
              <a:rPr lang="en-GB" sz="1200" i="0" kern="1200">
                <a:solidFill>
                  <a:schemeClr val="accent1"/>
                </a:solidFill>
                <a:effectLst/>
                <a:latin typeface="+mn-lt"/>
                <a:ea typeface="+mn-ea"/>
                <a:cs typeface="+mn-cs"/>
              </a:rPr>
              <a:t>Views and opinions expressed are however those of the author(s) only and do not necessarily reflect those of the European Union or the European Health and Digital Executive Agency (HaDEA). Neither the European Union nor the granting authority can be held responsible for them.</a:t>
            </a:r>
            <a:r>
              <a:rPr lang="en-AD" sz="1200" i="0">
                <a:solidFill>
                  <a:schemeClr val="accent1"/>
                </a:solidFill>
                <a:effectLst/>
              </a:rPr>
              <a:t> </a:t>
            </a:r>
            <a:endParaRPr lang="en-GB" sz="1200" i="0">
              <a:solidFill>
                <a:schemeClr val="accent1"/>
              </a:solidFill>
            </a:endParaRPr>
          </a:p>
        </p:txBody>
      </p:sp>
      <p:sp>
        <p:nvSpPr>
          <p:cNvPr id="13" name="Text Placeholder 12">
            <a:extLst>
              <a:ext uri="{FF2B5EF4-FFF2-40B4-BE49-F238E27FC236}">
                <a16:creationId xmlns:a16="http://schemas.microsoft.com/office/drawing/2014/main" id="{65FFF07E-5D66-B225-B5A0-07B9A376ED9E}"/>
              </a:ext>
            </a:extLst>
          </p:cNvPr>
          <p:cNvSpPr>
            <a:spLocks noGrp="1"/>
          </p:cNvSpPr>
          <p:nvPr>
            <p:ph type="body" sz="quarter" idx="10"/>
          </p:nvPr>
        </p:nvSpPr>
        <p:spPr>
          <a:xfrm>
            <a:off x="538164" y="527211"/>
            <a:ext cx="9340850" cy="393954"/>
          </a:xfrm>
          <a:prstGeom prst="rect">
            <a:avLst/>
          </a:prstGeom>
        </p:spPr>
        <p:txBody>
          <a:bodyPr wrap="square" lIns="0" tIns="0" rIns="0" bIns="0">
            <a:spAutoFit/>
          </a:bodyPr>
          <a:lstStyle>
            <a:lvl1pPr>
              <a:defRPr sz="2400" b="1" cap="all" spc="100" baseline="0">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endParaRPr lang="en-GB"/>
          </a:p>
        </p:txBody>
      </p:sp>
      <p:sp>
        <p:nvSpPr>
          <p:cNvPr id="15" name="Text Placeholder 14">
            <a:extLst>
              <a:ext uri="{FF2B5EF4-FFF2-40B4-BE49-F238E27FC236}">
                <a16:creationId xmlns:a16="http://schemas.microsoft.com/office/drawing/2014/main" id="{9C485EB7-2F37-FFBE-BB29-B394294BAB1C}"/>
              </a:ext>
            </a:extLst>
          </p:cNvPr>
          <p:cNvSpPr>
            <a:spLocks noGrp="1"/>
          </p:cNvSpPr>
          <p:nvPr>
            <p:ph type="body" sz="quarter" idx="11"/>
          </p:nvPr>
        </p:nvSpPr>
        <p:spPr>
          <a:xfrm>
            <a:off x="538163" y="4549584"/>
            <a:ext cx="9340850" cy="1760730"/>
          </a:xfrm>
          <a:prstGeom prst="rect">
            <a:avLst/>
          </a:prstGeom>
        </p:spPr>
        <p:txBody>
          <a:bodyPr wrap="square" lIns="0" tIns="0" rIns="0" bIns="0">
            <a:noAutofit/>
          </a:bodyPr>
          <a:lstStyle>
            <a:lvl1pPr>
              <a:defRPr sz="1800"/>
            </a:lvl1pPr>
          </a:lstStyle>
          <a:p>
            <a:pPr lvl="0"/>
            <a:endParaRPr lang="en-GB"/>
          </a:p>
        </p:txBody>
      </p:sp>
      <p:pic>
        <p:nvPicPr>
          <p:cNvPr id="5" name="Graphic 4">
            <a:extLst>
              <a:ext uri="{FF2B5EF4-FFF2-40B4-BE49-F238E27FC236}">
                <a16:creationId xmlns:a16="http://schemas.microsoft.com/office/drawing/2014/main" id="{D83BE616-6AE8-87DF-286D-E7B8B2D647E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274961" y="404299"/>
            <a:ext cx="4288790" cy="1285240"/>
          </a:xfrm>
          <a:prstGeom prst="rect">
            <a:avLst/>
          </a:prstGeom>
        </p:spPr>
      </p:pic>
      <p:pic>
        <p:nvPicPr>
          <p:cNvPr id="6" name="Graphic 5">
            <a:extLst>
              <a:ext uri="{FF2B5EF4-FFF2-40B4-BE49-F238E27FC236}">
                <a16:creationId xmlns:a16="http://schemas.microsoft.com/office/drawing/2014/main" id="{3BFEAD7B-488F-7B90-D846-87FAEC3BA61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37712" y="7179568"/>
            <a:ext cx="1845724" cy="386723"/>
          </a:xfrm>
          <a:prstGeom prst="rect">
            <a:avLst/>
          </a:prstGeom>
        </p:spPr>
      </p:pic>
    </p:spTree>
    <p:extLst>
      <p:ext uri="{BB962C8B-B14F-4D97-AF65-F5344CB8AC3E}">
        <p14:creationId xmlns:p14="http://schemas.microsoft.com/office/powerpoint/2010/main" val="319290154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2">
    <p:bg>
      <p:bgPr>
        <a:solidFill>
          <a:schemeClr val="bg1"/>
        </a:solidFill>
        <a:effectLst/>
      </p:bgPr>
    </p:bg>
    <p:spTree>
      <p:nvGrpSpPr>
        <p:cNvPr id="1" name=""/>
        <p:cNvGrpSpPr/>
        <p:nvPr/>
      </p:nvGrpSpPr>
      <p:grpSpPr>
        <a:xfrm>
          <a:off x="0" y="0"/>
          <a:ext cx="0" cy="0"/>
          <a:chOff x="0" y="0"/>
          <a:chExt cx="0" cy="0"/>
        </a:xfrm>
      </p:grpSpPr>
      <p:sp>
        <p:nvSpPr>
          <p:cNvPr id="41" name="Title 1">
            <a:extLst>
              <a:ext uri="{FF2B5EF4-FFF2-40B4-BE49-F238E27FC236}">
                <a16:creationId xmlns:a16="http://schemas.microsoft.com/office/drawing/2014/main" id="{0C8EDB12-294F-1BA6-505C-4BC9C9DFC546}"/>
              </a:ext>
            </a:extLst>
          </p:cNvPr>
          <p:cNvSpPr>
            <a:spLocks noGrp="1"/>
          </p:cNvSpPr>
          <p:nvPr>
            <p:ph type="ctrTitle"/>
          </p:nvPr>
        </p:nvSpPr>
        <p:spPr>
          <a:xfrm>
            <a:off x="1797464" y="2807443"/>
            <a:ext cx="10492961" cy="3502870"/>
          </a:xfrm>
          <a:noFill/>
        </p:spPr>
        <p:txBody>
          <a:bodyPr lIns="0" tIns="0" rIns="0" bIns="0" anchor="t" anchorCtr="0">
            <a:normAutofit/>
          </a:bodyPr>
          <a:lstStyle>
            <a:lvl1pPr algn="l">
              <a:lnSpc>
                <a:spcPct val="90000"/>
              </a:lnSpc>
              <a:defRPr sz="8000" b="0" cap="all" baseline="0">
                <a:solidFill>
                  <a:schemeClr val="accent1"/>
                </a:solidFill>
                <a:latin typeface="+mn-lt"/>
              </a:defRPr>
            </a:lvl1pPr>
          </a:lstStyle>
          <a:p>
            <a:endParaRPr lang="en-US" dirty="0"/>
          </a:p>
        </p:txBody>
      </p:sp>
      <p:sp>
        <p:nvSpPr>
          <p:cNvPr id="42" name="Text Placeholder 12">
            <a:extLst>
              <a:ext uri="{FF2B5EF4-FFF2-40B4-BE49-F238E27FC236}">
                <a16:creationId xmlns:a16="http://schemas.microsoft.com/office/drawing/2014/main" id="{93977560-345D-6969-1CC1-932282489081}"/>
              </a:ext>
            </a:extLst>
          </p:cNvPr>
          <p:cNvSpPr>
            <a:spLocks noGrp="1"/>
          </p:cNvSpPr>
          <p:nvPr>
            <p:ph type="body" sz="quarter" idx="10"/>
          </p:nvPr>
        </p:nvSpPr>
        <p:spPr>
          <a:xfrm>
            <a:off x="1799051" y="2127435"/>
            <a:ext cx="10491373" cy="393954"/>
          </a:xfrm>
          <a:prstGeom prst="rect">
            <a:avLst/>
          </a:prstGeom>
        </p:spPr>
        <p:txBody>
          <a:bodyPr wrap="square" lIns="0" tIns="0" rIns="0" bIns="0">
            <a:spAutoFit/>
          </a:bodyPr>
          <a:lstStyle>
            <a:lvl1pPr>
              <a:defRPr sz="2400" b="1" cap="all" spc="100" baseline="0">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endParaRPr lang="en-GB"/>
          </a:p>
        </p:txBody>
      </p:sp>
      <p:pic>
        <p:nvPicPr>
          <p:cNvPr id="43" name="Graphic 42">
            <a:extLst>
              <a:ext uri="{FF2B5EF4-FFF2-40B4-BE49-F238E27FC236}">
                <a16:creationId xmlns:a16="http://schemas.microsoft.com/office/drawing/2014/main" id="{0F5BB887-6A99-ABED-3A52-32D47B0777A0}"/>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a:off x="1" y="6847906"/>
            <a:ext cx="15238413" cy="1126107"/>
          </a:xfrm>
          <a:prstGeom prst="rect">
            <a:avLst/>
          </a:prstGeom>
        </p:spPr>
      </p:pic>
      <p:sp>
        <p:nvSpPr>
          <p:cNvPr id="44" name="TextBox 43">
            <a:extLst>
              <a:ext uri="{FF2B5EF4-FFF2-40B4-BE49-F238E27FC236}">
                <a16:creationId xmlns:a16="http://schemas.microsoft.com/office/drawing/2014/main" id="{6941D423-A742-B67A-7DE3-0DE522C6ADB4}"/>
              </a:ext>
            </a:extLst>
          </p:cNvPr>
          <p:cNvSpPr txBox="1"/>
          <p:nvPr userDrawn="1"/>
        </p:nvSpPr>
        <p:spPr>
          <a:xfrm>
            <a:off x="2651126" y="7133960"/>
            <a:ext cx="12047538" cy="553998"/>
          </a:xfrm>
          <a:prstGeom prst="rect">
            <a:avLst/>
          </a:prstGeom>
          <a:noFill/>
        </p:spPr>
        <p:txBody>
          <a:bodyPr wrap="square" lIns="0" tIns="0" rIns="0" bIns="0" rtlCol="0" anchor="ctr" anchorCtr="0">
            <a:spAutoFit/>
          </a:bodyPr>
          <a:lstStyle/>
          <a:p>
            <a:r>
              <a:rPr lang="en-GB" sz="1200" i="0" kern="1200">
                <a:solidFill>
                  <a:schemeClr val="accent1"/>
                </a:solidFill>
                <a:effectLst/>
                <a:latin typeface="+mn-lt"/>
                <a:ea typeface="+mn-ea"/>
                <a:cs typeface="+mn-cs"/>
              </a:rPr>
              <a:t>EPICA-DIPG has received funding from the European Union’s Horizon Europe research and innovation programme under grant agreement No 101286703. Funded by the European Union. </a:t>
            </a:r>
          </a:p>
          <a:p>
            <a:r>
              <a:rPr lang="en-GB" sz="1200" i="0" kern="1200">
                <a:solidFill>
                  <a:schemeClr val="accent1"/>
                </a:solidFill>
                <a:effectLst/>
                <a:latin typeface="+mn-lt"/>
                <a:ea typeface="+mn-ea"/>
                <a:cs typeface="+mn-cs"/>
              </a:rPr>
              <a:t>Views and opinions expressed are however those of the author(s) only and do not necessarily reflect those of the European Union or the European Health and Digital Executive Agency (HaDEA). Neither the European Union nor the granting authority can be held responsible for them.</a:t>
            </a:r>
            <a:r>
              <a:rPr lang="en-AD" sz="1200" i="0">
                <a:solidFill>
                  <a:schemeClr val="accent1"/>
                </a:solidFill>
                <a:effectLst/>
              </a:rPr>
              <a:t> </a:t>
            </a:r>
            <a:endParaRPr lang="en-GB" sz="1200" i="0">
              <a:solidFill>
                <a:schemeClr val="accent1"/>
              </a:solidFill>
            </a:endParaRPr>
          </a:p>
        </p:txBody>
      </p:sp>
      <p:pic>
        <p:nvPicPr>
          <p:cNvPr id="45" name="Graphic 44">
            <a:extLst>
              <a:ext uri="{FF2B5EF4-FFF2-40B4-BE49-F238E27FC236}">
                <a16:creationId xmlns:a16="http://schemas.microsoft.com/office/drawing/2014/main" id="{20AC2658-E57A-376C-5FAB-4DC41BC4754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37712" y="7179568"/>
            <a:ext cx="1845724" cy="386723"/>
          </a:xfrm>
          <a:prstGeom prst="rect">
            <a:avLst/>
          </a:prstGeom>
        </p:spPr>
      </p:pic>
      <p:pic>
        <p:nvPicPr>
          <p:cNvPr id="46" name="Graphic 45">
            <a:extLst>
              <a:ext uri="{FF2B5EF4-FFF2-40B4-BE49-F238E27FC236}">
                <a16:creationId xmlns:a16="http://schemas.microsoft.com/office/drawing/2014/main" id="{37D36C5D-1FA0-CD67-7F1B-ABDD4B0AD3C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06730" y="404299"/>
            <a:ext cx="4288790" cy="1285240"/>
          </a:xfrm>
          <a:prstGeom prst="rect">
            <a:avLst/>
          </a:prstGeom>
        </p:spPr>
      </p:pic>
    </p:spTree>
    <p:extLst>
      <p:ext uri="{BB962C8B-B14F-4D97-AF65-F5344CB8AC3E}">
        <p14:creationId xmlns:p14="http://schemas.microsoft.com/office/powerpoint/2010/main" val="1685176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able of Contents 2">
    <p:bg>
      <p:bgPr>
        <a:solidFill>
          <a:schemeClr val="bg1"/>
        </a:solidFill>
        <a:effectLst/>
      </p:bgPr>
    </p:bg>
    <p:spTree>
      <p:nvGrpSpPr>
        <p:cNvPr id="1" name=""/>
        <p:cNvGrpSpPr/>
        <p:nvPr/>
      </p:nvGrpSpPr>
      <p:grpSpPr>
        <a:xfrm>
          <a:off x="0" y="0"/>
          <a:ext cx="0" cy="0"/>
          <a:chOff x="0" y="0"/>
          <a:chExt cx="0" cy="0"/>
        </a:xfrm>
      </p:grpSpPr>
      <p:sp>
        <p:nvSpPr>
          <p:cNvPr id="41" name="Title 1">
            <a:extLst>
              <a:ext uri="{FF2B5EF4-FFF2-40B4-BE49-F238E27FC236}">
                <a16:creationId xmlns:a16="http://schemas.microsoft.com/office/drawing/2014/main" id="{0C8EDB12-294F-1BA6-505C-4BC9C9DFC546}"/>
              </a:ext>
            </a:extLst>
          </p:cNvPr>
          <p:cNvSpPr>
            <a:spLocks noGrp="1"/>
          </p:cNvSpPr>
          <p:nvPr>
            <p:ph type="ctrTitle"/>
          </p:nvPr>
        </p:nvSpPr>
        <p:spPr>
          <a:xfrm>
            <a:off x="1797464" y="2807443"/>
            <a:ext cx="10492961" cy="3502870"/>
          </a:xfrm>
          <a:noFill/>
        </p:spPr>
        <p:txBody>
          <a:bodyPr lIns="0" tIns="0" rIns="0" bIns="0" anchor="t" anchorCtr="0">
            <a:normAutofit/>
          </a:bodyPr>
          <a:lstStyle>
            <a:lvl1pPr algn="l">
              <a:lnSpc>
                <a:spcPct val="90000"/>
              </a:lnSpc>
              <a:defRPr sz="6000" b="0" cap="all" baseline="0">
                <a:solidFill>
                  <a:schemeClr val="accent1"/>
                </a:solidFill>
                <a:latin typeface="+mn-lt"/>
              </a:defRPr>
            </a:lvl1pPr>
          </a:lstStyle>
          <a:p>
            <a:endParaRPr lang="en-US" dirty="0"/>
          </a:p>
        </p:txBody>
      </p:sp>
      <p:sp>
        <p:nvSpPr>
          <p:cNvPr id="42" name="Text Placeholder 12">
            <a:extLst>
              <a:ext uri="{FF2B5EF4-FFF2-40B4-BE49-F238E27FC236}">
                <a16:creationId xmlns:a16="http://schemas.microsoft.com/office/drawing/2014/main" id="{93977560-345D-6969-1CC1-932282489081}"/>
              </a:ext>
            </a:extLst>
          </p:cNvPr>
          <p:cNvSpPr>
            <a:spLocks noGrp="1"/>
          </p:cNvSpPr>
          <p:nvPr>
            <p:ph type="body" sz="quarter" idx="10"/>
          </p:nvPr>
        </p:nvSpPr>
        <p:spPr>
          <a:xfrm>
            <a:off x="1799051" y="2127435"/>
            <a:ext cx="10491373" cy="393954"/>
          </a:xfrm>
          <a:prstGeom prst="rect">
            <a:avLst/>
          </a:prstGeom>
        </p:spPr>
        <p:txBody>
          <a:bodyPr wrap="square" lIns="0" tIns="0" rIns="0" bIns="0">
            <a:spAutoFit/>
          </a:bodyPr>
          <a:lstStyle>
            <a:lvl1pPr>
              <a:defRPr sz="2400" b="1" cap="all" spc="100" baseline="0">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endParaRPr lang="en-GB"/>
          </a:p>
        </p:txBody>
      </p:sp>
      <p:pic>
        <p:nvPicPr>
          <p:cNvPr id="43" name="Graphic 42">
            <a:extLst>
              <a:ext uri="{FF2B5EF4-FFF2-40B4-BE49-F238E27FC236}">
                <a16:creationId xmlns:a16="http://schemas.microsoft.com/office/drawing/2014/main" id="{0F5BB887-6A99-ABED-3A52-32D47B0777A0}"/>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a:off x="1" y="6847906"/>
            <a:ext cx="15238413" cy="1126107"/>
          </a:xfrm>
          <a:prstGeom prst="rect">
            <a:avLst/>
          </a:prstGeom>
        </p:spPr>
      </p:pic>
      <p:sp>
        <p:nvSpPr>
          <p:cNvPr id="44" name="TextBox 43">
            <a:extLst>
              <a:ext uri="{FF2B5EF4-FFF2-40B4-BE49-F238E27FC236}">
                <a16:creationId xmlns:a16="http://schemas.microsoft.com/office/drawing/2014/main" id="{6941D423-A742-B67A-7DE3-0DE522C6ADB4}"/>
              </a:ext>
            </a:extLst>
          </p:cNvPr>
          <p:cNvSpPr txBox="1"/>
          <p:nvPr userDrawn="1"/>
        </p:nvSpPr>
        <p:spPr>
          <a:xfrm>
            <a:off x="2651126" y="7133960"/>
            <a:ext cx="12047538" cy="553998"/>
          </a:xfrm>
          <a:prstGeom prst="rect">
            <a:avLst/>
          </a:prstGeom>
          <a:noFill/>
        </p:spPr>
        <p:txBody>
          <a:bodyPr wrap="square" lIns="0" tIns="0" rIns="0" bIns="0" rtlCol="0" anchor="ctr" anchorCtr="0">
            <a:spAutoFit/>
          </a:bodyPr>
          <a:lstStyle/>
          <a:p>
            <a:r>
              <a:rPr lang="en-GB" sz="1200" i="0" kern="1200">
                <a:solidFill>
                  <a:schemeClr val="accent1"/>
                </a:solidFill>
                <a:effectLst/>
                <a:latin typeface="+mn-lt"/>
                <a:ea typeface="+mn-ea"/>
                <a:cs typeface="+mn-cs"/>
              </a:rPr>
              <a:t>EPICA-DIPG has received funding from the European Union’s Horizon Europe research and innovation programme under grant agreement No 101286703. Funded by the European Union. </a:t>
            </a:r>
          </a:p>
          <a:p>
            <a:r>
              <a:rPr lang="en-GB" sz="1200" i="0" kern="1200">
                <a:solidFill>
                  <a:schemeClr val="accent1"/>
                </a:solidFill>
                <a:effectLst/>
                <a:latin typeface="+mn-lt"/>
                <a:ea typeface="+mn-ea"/>
                <a:cs typeface="+mn-cs"/>
              </a:rPr>
              <a:t>Views and opinions expressed are however those of the author(s) only and do not necessarily reflect those of the European Union or the European Health and Digital Executive Agency (HaDEA). Neither the European Union nor the granting authority can be held responsible for them.</a:t>
            </a:r>
            <a:r>
              <a:rPr lang="en-AD" sz="1200" i="0">
                <a:solidFill>
                  <a:schemeClr val="accent1"/>
                </a:solidFill>
                <a:effectLst/>
              </a:rPr>
              <a:t> </a:t>
            </a:r>
            <a:endParaRPr lang="en-GB" sz="1200" i="0">
              <a:solidFill>
                <a:schemeClr val="accent1"/>
              </a:solidFill>
            </a:endParaRPr>
          </a:p>
        </p:txBody>
      </p:sp>
      <p:pic>
        <p:nvPicPr>
          <p:cNvPr id="45" name="Graphic 44">
            <a:extLst>
              <a:ext uri="{FF2B5EF4-FFF2-40B4-BE49-F238E27FC236}">
                <a16:creationId xmlns:a16="http://schemas.microsoft.com/office/drawing/2014/main" id="{20AC2658-E57A-376C-5FAB-4DC41BC4754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37712" y="7179568"/>
            <a:ext cx="1845724" cy="386723"/>
          </a:xfrm>
          <a:prstGeom prst="rect">
            <a:avLst/>
          </a:prstGeom>
        </p:spPr>
      </p:pic>
      <p:pic>
        <p:nvPicPr>
          <p:cNvPr id="46" name="Graphic 45">
            <a:extLst>
              <a:ext uri="{FF2B5EF4-FFF2-40B4-BE49-F238E27FC236}">
                <a16:creationId xmlns:a16="http://schemas.microsoft.com/office/drawing/2014/main" id="{37D36C5D-1FA0-CD67-7F1B-ABDD4B0AD3C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06730" y="404299"/>
            <a:ext cx="4288790" cy="1285240"/>
          </a:xfrm>
          <a:prstGeom prst="rect">
            <a:avLst/>
          </a:prstGeom>
        </p:spPr>
      </p:pic>
    </p:spTree>
    <p:extLst>
      <p:ext uri="{BB962C8B-B14F-4D97-AF65-F5344CB8AC3E}">
        <p14:creationId xmlns:p14="http://schemas.microsoft.com/office/powerpoint/2010/main" val="120591268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able of Contents 2">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0D2F157-F171-650A-ABF7-A132162DE03F}"/>
              </a:ext>
            </a:extLst>
          </p:cNvPr>
          <p:cNvSpPr>
            <a:spLocks noGrp="1"/>
          </p:cNvSpPr>
          <p:nvPr>
            <p:ph type="ctrTitle"/>
          </p:nvPr>
        </p:nvSpPr>
        <p:spPr>
          <a:xfrm>
            <a:off x="538162" y="1307167"/>
            <a:ext cx="9636125" cy="1917018"/>
          </a:xfrm>
          <a:noFill/>
        </p:spPr>
        <p:txBody>
          <a:bodyPr lIns="0" tIns="0" rIns="0" bIns="0" anchor="t" anchorCtr="0">
            <a:normAutofit/>
          </a:bodyPr>
          <a:lstStyle>
            <a:lvl1pPr algn="l">
              <a:lnSpc>
                <a:spcPct val="90000"/>
              </a:lnSpc>
              <a:defRPr sz="7200" b="0" cap="all" baseline="0">
                <a:solidFill>
                  <a:schemeClr val="accent1"/>
                </a:solidFill>
                <a:latin typeface="+mn-lt"/>
              </a:defRPr>
            </a:lvl1pPr>
          </a:lstStyle>
          <a:p>
            <a:endParaRPr lang="en-US" dirty="0"/>
          </a:p>
        </p:txBody>
      </p:sp>
      <p:sp>
        <p:nvSpPr>
          <p:cNvPr id="7" name="Text Placeholder 12">
            <a:extLst>
              <a:ext uri="{FF2B5EF4-FFF2-40B4-BE49-F238E27FC236}">
                <a16:creationId xmlns:a16="http://schemas.microsoft.com/office/drawing/2014/main" id="{ABC975D0-0E14-0748-8091-967B3F43BB7F}"/>
              </a:ext>
            </a:extLst>
          </p:cNvPr>
          <p:cNvSpPr>
            <a:spLocks noGrp="1"/>
          </p:cNvSpPr>
          <p:nvPr>
            <p:ph type="body" sz="quarter" idx="10"/>
          </p:nvPr>
        </p:nvSpPr>
        <p:spPr>
          <a:xfrm>
            <a:off x="538163" y="533702"/>
            <a:ext cx="9636125" cy="362188"/>
          </a:xfrm>
          <a:prstGeom prst="rect">
            <a:avLst/>
          </a:prstGeom>
        </p:spPr>
        <p:txBody>
          <a:bodyPr lIns="0" tIns="0" rIns="0" bIns="0"/>
          <a:lstStyle>
            <a:lvl1pPr>
              <a:defRPr sz="2400" b="1" cap="all" spc="100" baseline="0">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endParaRPr lang="en-GB"/>
          </a:p>
        </p:txBody>
      </p:sp>
      <p:sp>
        <p:nvSpPr>
          <p:cNvPr id="9" name="Text Placeholder 14">
            <a:extLst>
              <a:ext uri="{FF2B5EF4-FFF2-40B4-BE49-F238E27FC236}">
                <a16:creationId xmlns:a16="http://schemas.microsoft.com/office/drawing/2014/main" id="{8998BD2D-AE83-89C4-A0F9-AACA2A58F317}"/>
              </a:ext>
            </a:extLst>
          </p:cNvPr>
          <p:cNvSpPr>
            <a:spLocks noGrp="1"/>
          </p:cNvSpPr>
          <p:nvPr>
            <p:ph type="body" sz="quarter" idx="11"/>
          </p:nvPr>
        </p:nvSpPr>
        <p:spPr>
          <a:xfrm>
            <a:off x="7470775" y="3631906"/>
            <a:ext cx="7227888" cy="2678407"/>
          </a:xfrm>
          <a:prstGeom prst="rect">
            <a:avLst/>
          </a:prstGeom>
        </p:spPr>
        <p:txBody>
          <a:bodyPr wrap="square" lIns="0" tIns="0" rIns="0" bIns="0">
            <a:noAutofit/>
          </a:bodyPr>
          <a:lstStyle>
            <a:lvl1pPr>
              <a:defRPr sz="1800"/>
            </a:lvl1pPr>
          </a:lstStyle>
          <a:p>
            <a:pPr lvl="0"/>
            <a:endParaRPr lang="en-GB"/>
          </a:p>
        </p:txBody>
      </p:sp>
      <p:pic>
        <p:nvPicPr>
          <p:cNvPr id="24" name="Graphic 23">
            <a:extLst>
              <a:ext uri="{FF2B5EF4-FFF2-40B4-BE49-F238E27FC236}">
                <a16:creationId xmlns:a16="http://schemas.microsoft.com/office/drawing/2014/main" id="{F091B3D0-FC8E-4985-0285-40E0ED593ADE}"/>
              </a:ext>
            </a:extLst>
          </p:cNvPr>
          <p:cNvPicPr>
            <a:picLocks/>
          </p:cNvPicPr>
          <p:nvPr userDrawn="1"/>
        </p:nvPicPr>
        <p:blipFill>
          <a:blip>
            <a:extLst>
              <a:ext uri="{96DAC541-7B7A-43D3-8B79-37D633B846F1}">
                <asvg:svgBlip xmlns:asvg="http://schemas.microsoft.com/office/drawing/2016/SVG/main" r:embed="rId2"/>
              </a:ext>
            </a:extLst>
          </a:blip>
          <a:stretch>
            <a:fillRect/>
          </a:stretch>
        </p:blipFill>
        <p:spPr>
          <a:xfrm>
            <a:off x="1" y="6847906"/>
            <a:ext cx="15238413" cy="1126107"/>
          </a:xfrm>
          <a:prstGeom prst="rect">
            <a:avLst/>
          </a:prstGeom>
        </p:spPr>
      </p:pic>
      <p:sp>
        <p:nvSpPr>
          <p:cNvPr id="25" name="TextBox 24">
            <a:extLst>
              <a:ext uri="{FF2B5EF4-FFF2-40B4-BE49-F238E27FC236}">
                <a16:creationId xmlns:a16="http://schemas.microsoft.com/office/drawing/2014/main" id="{4FB5DAD2-31B5-5CB5-4F22-CF108E48A541}"/>
              </a:ext>
            </a:extLst>
          </p:cNvPr>
          <p:cNvSpPr txBox="1"/>
          <p:nvPr userDrawn="1"/>
        </p:nvSpPr>
        <p:spPr>
          <a:xfrm>
            <a:off x="2651126" y="7133960"/>
            <a:ext cx="12047538" cy="553998"/>
          </a:xfrm>
          <a:prstGeom prst="rect">
            <a:avLst/>
          </a:prstGeom>
          <a:noFill/>
        </p:spPr>
        <p:txBody>
          <a:bodyPr wrap="square" lIns="0" tIns="0" rIns="0" bIns="0" rtlCol="0" anchor="ctr" anchorCtr="0">
            <a:spAutoFit/>
          </a:bodyPr>
          <a:lstStyle/>
          <a:p>
            <a:r>
              <a:rPr lang="en-GB" sz="1200" i="0" kern="1200">
                <a:solidFill>
                  <a:schemeClr val="accent1"/>
                </a:solidFill>
                <a:effectLst/>
                <a:latin typeface="+mn-lt"/>
                <a:ea typeface="+mn-ea"/>
                <a:cs typeface="+mn-cs"/>
              </a:rPr>
              <a:t>EPICA-DIPG has received funding from the European Union’s Horizon Europe research and innovation programme under grant agreement No 101286703. Funded by the European Union. </a:t>
            </a:r>
          </a:p>
          <a:p>
            <a:r>
              <a:rPr lang="en-GB" sz="1200" i="0" kern="1200">
                <a:solidFill>
                  <a:schemeClr val="accent1"/>
                </a:solidFill>
                <a:effectLst/>
                <a:latin typeface="+mn-lt"/>
                <a:ea typeface="+mn-ea"/>
                <a:cs typeface="+mn-cs"/>
              </a:rPr>
              <a:t>Views and opinions expressed are however those of the author(s) only and do not necessarily reflect those of the European Union or the European Health and Digital Executive Agency (HaDEA). Neither the European Union nor the granting authority can be held responsible for them.</a:t>
            </a:r>
            <a:r>
              <a:rPr lang="en-AD" sz="1200" i="0">
                <a:solidFill>
                  <a:schemeClr val="accent1"/>
                </a:solidFill>
                <a:effectLst/>
              </a:rPr>
              <a:t> </a:t>
            </a:r>
            <a:endParaRPr lang="en-GB" sz="1200" i="0">
              <a:solidFill>
                <a:schemeClr val="accent1"/>
              </a:solidFill>
            </a:endParaRPr>
          </a:p>
        </p:txBody>
      </p:sp>
      <p:pic>
        <p:nvPicPr>
          <p:cNvPr id="26" name="Graphic 25">
            <a:extLst>
              <a:ext uri="{FF2B5EF4-FFF2-40B4-BE49-F238E27FC236}">
                <a16:creationId xmlns:a16="http://schemas.microsoft.com/office/drawing/2014/main" id="{41DB6B11-E66E-6A61-CABE-E39FCE401D7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37712" y="7179568"/>
            <a:ext cx="1845724" cy="386723"/>
          </a:xfrm>
          <a:prstGeom prst="rect">
            <a:avLst/>
          </a:prstGeom>
        </p:spPr>
      </p:pic>
      <p:grpSp>
        <p:nvGrpSpPr>
          <p:cNvPr id="27" name="Group 26">
            <a:extLst>
              <a:ext uri="{FF2B5EF4-FFF2-40B4-BE49-F238E27FC236}">
                <a16:creationId xmlns:a16="http://schemas.microsoft.com/office/drawing/2014/main" id="{63FA104C-FF92-B4CF-C39C-FE796E77D449}"/>
              </a:ext>
            </a:extLst>
          </p:cNvPr>
          <p:cNvGrpSpPr/>
          <p:nvPr userDrawn="1"/>
        </p:nvGrpSpPr>
        <p:grpSpPr>
          <a:xfrm>
            <a:off x="11083925" y="498476"/>
            <a:ext cx="3627354" cy="909124"/>
            <a:chOff x="9601202" y="-800172"/>
            <a:chExt cx="2155558" cy="540248"/>
          </a:xfrm>
        </p:grpSpPr>
        <p:sp>
          <p:nvSpPr>
            <p:cNvPr id="28" name="Freeform 27">
              <a:extLst>
                <a:ext uri="{FF2B5EF4-FFF2-40B4-BE49-F238E27FC236}">
                  <a16:creationId xmlns:a16="http://schemas.microsoft.com/office/drawing/2014/main" id="{9D0DE846-256B-3C21-59FE-69F7ED5ADA24}"/>
                </a:ext>
              </a:extLst>
            </p:cNvPr>
            <p:cNvSpPr/>
            <p:nvPr/>
          </p:nvSpPr>
          <p:spPr>
            <a:xfrm>
              <a:off x="10225243" y="-639878"/>
              <a:ext cx="161992" cy="219661"/>
            </a:xfrm>
            <a:custGeom>
              <a:avLst/>
              <a:gdLst>
                <a:gd name="csX0" fmla="*/ 160678 w 161992"/>
                <a:gd name="csY0" fmla="*/ 44762 h 219661"/>
                <a:gd name="csX1" fmla="*/ 157417 w 161992"/>
                <a:gd name="csY1" fmla="*/ 46076 h 219661"/>
                <a:gd name="csX2" fmla="*/ 55646 w 161992"/>
                <a:gd name="csY2" fmla="*/ 46076 h 219661"/>
                <a:gd name="csX3" fmla="*/ 53752 w 161992"/>
                <a:gd name="csY3" fmla="*/ 47967 h 219661"/>
                <a:gd name="csX4" fmla="*/ 53752 w 161992"/>
                <a:gd name="csY4" fmla="*/ 83378 h 219661"/>
                <a:gd name="csX5" fmla="*/ 55646 w 161992"/>
                <a:gd name="csY5" fmla="*/ 85269 h 219661"/>
                <a:gd name="csX6" fmla="*/ 120443 w 161992"/>
                <a:gd name="csY6" fmla="*/ 85269 h 219661"/>
                <a:gd name="csX7" fmla="*/ 123704 w 161992"/>
                <a:gd name="csY7" fmla="*/ 86583 h 219661"/>
                <a:gd name="csX8" fmla="*/ 125019 w 161992"/>
                <a:gd name="csY8" fmla="*/ 89840 h 219661"/>
                <a:gd name="csX9" fmla="*/ 125019 w 161992"/>
                <a:gd name="csY9" fmla="*/ 126774 h 219661"/>
                <a:gd name="csX10" fmla="*/ 123704 w 161992"/>
                <a:gd name="csY10" fmla="*/ 130031 h 219661"/>
                <a:gd name="csX11" fmla="*/ 120443 w 161992"/>
                <a:gd name="csY11" fmla="*/ 131345 h 219661"/>
                <a:gd name="csX12" fmla="*/ 55646 w 161992"/>
                <a:gd name="csY12" fmla="*/ 131345 h 219661"/>
                <a:gd name="csX13" fmla="*/ 53752 w 161992"/>
                <a:gd name="csY13" fmla="*/ 133236 h 219661"/>
                <a:gd name="csX14" fmla="*/ 53752 w 161992"/>
                <a:gd name="csY14" fmla="*/ 171694 h 219661"/>
                <a:gd name="csX15" fmla="*/ 55646 w 161992"/>
                <a:gd name="csY15" fmla="*/ 173585 h 219661"/>
                <a:gd name="csX16" fmla="*/ 157417 w 161992"/>
                <a:gd name="csY16" fmla="*/ 173585 h 219661"/>
                <a:gd name="csX17" fmla="*/ 160678 w 161992"/>
                <a:gd name="csY17" fmla="*/ 174899 h 219661"/>
                <a:gd name="csX18" fmla="*/ 161993 w 161992"/>
                <a:gd name="csY18" fmla="*/ 178156 h 219661"/>
                <a:gd name="csX19" fmla="*/ 161993 w 161992"/>
                <a:gd name="csY19" fmla="*/ 215090 h 219661"/>
                <a:gd name="csX20" fmla="*/ 160678 w 161992"/>
                <a:gd name="csY20" fmla="*/ 218348 h 219661"/>
                <a:gd name="csX21" fmla="*/ 157417 w 161992"/>
                <a:gd name="csY21" fmla="*/ 219661 h 219661"/>
                <a:gd name="csX22" fmla="*/ 4576 w 161992"/>
                <a:gd name="csY22" fmla="*/ 219661 h 219661"/>
                <a:gd name="csX23" fmla="*/ 1315 w 161992"/>
                <a:gd name="csY23" fmla="*/ 218348 h 219661"/>
                <a:gd name="csX24" fmla="*/ 0 w 161992"/>
                <a:gd name="csY24" fmla="*/ 215090 h 219661"/>
                <a:gd name="csX25" fmla="*/ 0 w 161992"/>
                <a:gd name="csY25" fmla="*/ 4571 h 219661"/>
                <a:gd name="csX26" fmla="*/ 1315 w 161992"/>
                <a:gd name="csY26" fmla="*/ 1313 h 219661"/>
                <a:gd name="csX27" fmla="*/ 4576 w 161992"/>
                <a:gd name="csY27" fmla="*/ 0 h 219661"/>
                <a:gd name="csX28" fmla="*/ 157417 w 161992"/>
                <a:gd name="csY28" fmla="*/ 0 h 219661"/>
                <a:gd name="csX29" fmla="*/ 160678 w 161992"/>
                <a:gd name="csY29" fmla="*/ 1313 h 219661"/>
                <a:gd name="csX30" fmla="*/ 161993 w 161992"/>
                <a:gd name="csY30" fmla="*/ 4571 h 219661"/>
                <a:gd name="csX31" fmla="*/ 161993 w 161992"/>
                <a:gd name="csY31" fmla="*/ 41505 h 219661"/>
                <a:gd name="csX32" fmla="*/ 160678 w 161992"/>
                <a:gd name="csY32" fmla="*/ 44762 h 2196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161992" h="219661">
                  <a:moveTo>
                    <a:pt x="160678" y="44762"/>
                  </a:moveTo>
                  <a:cubicBezTo>
                    <a:pt x="159784" y="45655"/>
                    <a:pt x="158732" y="46076"/>
                    <a:pt x="157417" y="46076"/>
                  </a:cubicBezTo>
                  <a:lnTo>
                    <a:pt x="55646" y="46076"/>
                  </a:lnTo>
                  <a:cubicBezTo>
                    <a:pt x="54383" y="46076"/>
                    <a:pt x="53752" y="46706"/>
                    <a:pt x="53752" y="47967"/>
                  </a:cubicBezTo>
                  <a:lnTo>
                    <a:pt x="53752" y="83378"/>
                  </a:lnTo>
                  <a:cubicBezTo>
                    <a:pt x="53752" y="84639"/>
                    <a:pt x="54383" y="85269"/>
                    <a:pt x="55646" y="85269"/>
                  </a:cubicBezTo>
                  <a:lnTo>
                    <a:pt x="120443" y="85269"/>
                  </a:lnTo>
                  <a:cubicBezTo>
                    <a:pt x="121705" y="85269"/>
                    <a:pt x="122810" y="85742"/>
                    <a:pt x="123704" y="86583"/>
                  </a:cubicBezTo>
                  <a:cubicBezTo>
                    <a:pt x="124598" y="87476"/>
                    <a:pt x="125019" y="88526"/>
                    <a:pt x="125019" y="89840"/>
                  </a:cubicBezTo>
                  <a:lnTo>
                    <a:pt x="125019" y="126774"/>
                  </a:lnTo>
                  <a:cubicBezTo>
                    <a:pt x="125019" y="128035"/>
                    <a:pt x="124545" y="129138"/>
                    <a:pt x="123704" y="130031"/>
                  </a:cubicBezTo>
                  <a:cubicBezTo>
                    <a:pt x="122862" y="130925"/>
                    <a:pt x="121758" y="131345"/>
                    <a:pt x="120443" y="131345"/>
                  </a:cubicBezTo>
                  <a:lnTo>
                    <a:pt x="55646" y="131345"/>
                  </a:lnTo>
                  <a:cubicBezTo>
                    <a:pt x="54383" y="131345"/>
                    <a:pt x="53752" y="131975"/>
                    <a:pt x="53752" y="133236"/>
                  </a:cubicBezTo>
                  <a:lnTo>
                    <a:pt x="53752" y="171694"/>
                  </a:lnTo>
                  <a:cubicBezTo>
                    <a:pt x="53752" y="172955"/>
                    <a:pt x="54383" y="173585"/>
                    <a:pt x="55646" y="173585"/>
                  </a:cubicBezTo>
                  <a:lnTo>
                    <a:pt x="157417" y="173585"/>
                  </a:lnTo>
                  <a:cubicBezTo>
                    <a:pt x="158680" y="173585"/>
                    <a:pt x="159784" y="174006"/>
                    <a:pt x="160678" y="174899"/>
                  </a:cubicBezTo>
                  <a:cubicBezTo>
                    <a:pt x="161572" y="175792"/>
                    <a:pt x="161993" y="176843"/>
                    <a:pt x="161993" y="178156"/>
                  </a:cubicBezTo>
                  <a:lnTo>
                    <a:pt x="161993" y="215090"/>
                  </a:lnTo>
                  <a:cubicBezTo>
                    <a:pt x="161993" y="216351"/>
                    <a:pt x="161572" y="217455"/>
                    <a:pt x="160678" y="218348"/>
                  </a:cubicBezTo>
                  <a:cubicBezTo>
                    <a:pt x="159784" y="219241"/>
                    <a:pt x="158732" y="219661"/>
                    <a:pt x="157417" y="219661"/>
                  </a:cubicBezTo>
                  <a:lnTo>
                    <a:pt x="4576" y="219661"/>
                  </a:lnTo>
                  <a:cubicBezTo>
                    <a:pt x="3313" y="219661"/>
                    <a:pt x="2209" y="219241"/>
                    <a:pt x="1315" y="218348"/>
                  </a:cubicBezTo>
                  <a:cubicBezTo>
                    <a:pt x="421" y="217455"/>
                    <a:pt x="0" y="216404"/>
                    <a:pt x="0" y="215090"/>
                  </a:cubicBezTo>
                  <a:lnTo>
                    <a:pt x="0" y="4571"/>
                  </a:lnTo>
                  <a:cubicBezTo>
                    <a:pt x="0" y="3310"/>
                    <a:pt x="421" y="2207"/>
                    <a:pt x="1315" y="1313"/>
                  </a:cubicBezTo>
                  <a:cubicBezTo>
                    <a:pt x="2209" y="420"/>
                    <a:pt x="3261" y="0"/>
                    <a:pt x="4576" y="0"/>
                  </a:cubicBezTo>
                  <a:lnTo>
                    <a:pt x="157417" y="0"/>
                  </a:lnTo>
                  <a:cubicBezTo>
                    <a:pt x="158680" y="0"/>
                    <a:pt x="159784" y="473"/>
                    <a:pt x="160678" y="1313"/>
                  </a:cubicBezTo>
                  <a:cubicBezTo>
                    <a:pt x="161572" y="2207"/>
                    <a:pt x="161993" y="3257"/>
                    <a:pt x="161993" y="4571"/>
                  </a:cubicBezTo>
                  <a:lnTo>
                    <a:pt x="161993" y="41505"/>
                  </a:lnTo>
                  <a:cubicBezTo>
                    <a:pt x="161993" y="42766"/>
                    <a:pt x="161572" y="43869"/>
                    <a:pt x="160678" y="44762"/>
                  </a:cubicBezTo>
                  <a:close/>
                </a:path>
              </a:pathLst>
            </a:custGeom>
            <a:solidFill>
              <a:srgbClr val="1E536B"/>
            </a:solidFill>
            <a:ln w="0" cap="flat">
              <a:noFill/>
              <a:prstDash val="solid"/>
              <a:miter/>
            </a:ln>
          </p:spPr>
        </p:sp>
        <p:sp>
          <p:nvSpPr>
            <p:cNvPr id="29" name="Freeform 28">
              <a:extLst>
                <a:ext uri="{FF2B5EF4-FFF2-40B4-BE49-F238E27FC236}">
                  <a16:creationId xmlns:a16="http://schemas.microsoft.com/office/drawing/2014/main" id="{30B68CD6-A806-627E-121F-71F1790E02A6}"/>
                </a:ext>
              </a:extLst>
            </p:cNvPr>
            <p:cNvSpPr/>
            <p:nvPr/>
          </p:nvSpPr>
          <p:spPr>
            <a:xfrm>
              <a:off x="10415742" y="-640246"/>
              <a:ext cx="173037" cy="220081"/>
            </a:xfrm>
            <a:custGeom>
              <a:avLst/>
              <a:gdLst>
                <a:gd name="csX0" fmla="*/ 137168 w 173037"/>
                <a:gd name="csY0" fmla="*/ 8931 h 220081"/>
                <a:gd name="csX1" fmla="*/ 163676 w 173037"/>
                <a:gd name="csY1" fmla="*/ 33887 h 220081"/>
                <a:gd name="csX2" fmla="*/ 173038 w 173037"/>
                <a:gd name="csY2" fmla="*/ 70821 h 220081"/>
                <a:gd name="csX3" fmla="*/ 151895 w 173037"/>
                <a:gd name="csY3" fmla="*/ 120890 h 220081"/>
                <a:gd name="csX4" fmla="*/ 95671 w 173037"/>
                <a:gd name="csY4" fmla="*/ 139751 h 220081"/>
                <a:gd name="csX5" fmla="*/ 55646 w 173037"/>
                <a:gd name="csY5" fmla="*/ 139751 h 220081"/>
                <a:gd name="csX6" fmla="*/ 53752 w 173037"/>
                <a:gd name="csY6" fmla="*/ 141642 h 220081"/>
                <a:gd name="csX7" fmla="*/ 53752 w 173037"/>
                <a:gd name="csY7" fmla="*/ 215511 h 220081"/>
                <a:gd name="csX8" fmla="*/ 52437 w 173037"/>
                <a:gd name="csY8" fmla="*/ 218768 h 220081"/>
                <a:gd name="csX9" fmla="*/ 49176 w 173037"/>
                <a:gd name="csY9" fmla="*/ 220082 h 220081"/>
                <a:gd name="csX10" fmla="*/ 4576 w 173037"/>
                <a:gd name="csY10" fmla="*/ 220082 h 220081"/>
                <a:gd name="csX11" fmla="*/ 1315 w 173037"/>
                <a:gd name="csY11" fmla="*/ 218768 h 220081"/>
                <a:gd name="csX12" fmla="*/ 0 w 173037"/>
                <a:gd name="csY12" fmla="*/ 215511 h 220081"/>
                <a:gd name="csX13" fmla="*/ 0 w 173037"/>
                <a:gd name="csY13" fmla="*/ 4571 h 220081"/>
                <a:gd name="csX14" fmla="*/ 1315 w 173037"/>
                <a:gd name="csY14" fmla="*/ 1313 h 220081"/>
                <a:gd name="csX15" fmla="*/ 4576 w 173037"/>
                <a:gd name="csY15" fmla="*/ 0 h 220081"/>
                <a:gd name="csX16" fmla="*/ 97985 w 173037"/>
                <a:gd name="csY16" fmla="*/ 0 h 220081"/>
                <a:gd name="csX17" fmla="*/ 137221 w 173037"/>
                <a:gd name="csY17" fmla="*/ 8931 h 220081"/>
                <a:gd name="csX18" fmla="*/ 112185 w 173037"/>
                <a:gd name="csY18" fmla="*/ 90260 h 220081"/>
                <a:gd name="csX19" fmla="*/ 119601 w 173037"/>
                <a:gd name="csY19" fmla="*/ 71977 h 220081"/>
                <a:gd name="csX20" fmla="*/ 112185 w 173037"/>
                <a:gd name="csY20" fmla="*/ 53116 h 220081"/>
                <a:gd name="csX21" fmla="*/ 92567 w 173037"/>
                <a:gd name="csY21" fmla="*/ 46076 h 220081"/>
                <a:gd name="csX22" fmla="*/ 55593 w 173037"/>
                <a:gd name="csY22" fmla="*/ 46076 h 220081"/>
                <a:gd name="csX23" fmla="*/ 53700 w 173037"/>
                <a:gd name="csY23" fmla="*/ 47967 h 220081"/>
                <a:gd name="csX24" fmla="*/ 53700 w 173037"/>
                <a:gd name="csY24" fmla="*/ 95199 h 220081"/>
                <a:gd name="csX25" fmla="*/ 55593 w 173037"/>
                <a:gd name="csY25" fmla="*/ 97090 h 220081"/>
                <a:gd name="csX26" fmla="*/ 92567 w 173037"/>
                <a:gd name="csY26" fmla="*/ 97090 h 220081"/>
                <a:gd name="csX27" fmla="*/ 112185 w 173037"/>
                <a:gd name="csY27" fmla="*/ 90260 h 2200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173037" h="220081">
                  <a:moveTo>
                    <a:pt x="137168" y="8931"/>
                  </a:moveTo>
                  <a:cubicBezTo>
                    <a:pt x="148581" y="14921"/>
                    <a:pt x="157417" y="23222"/>
                    <a:pt x="163676" y="33887"/>
                  </a:cubicBezTo>
                  <a:cubicBezTo>
                    <a:pt x="169882" y="44552"/>
                    <a:pt x="173038" y="56846"/>
                    <a:pt x="173038" y="70821"/>
                  </a:cubicBezTo>
                  <a:cubicBezTo>
                    <a:pt x="173038" y="91626"/>
                    <a:pt x="165990" y="108333"/>
                    <a:pt x="151895" y="120890"/>
                  </a:cubicBezTo>
                  <a:cubicBezTo>
                    <a:pt x="137799" y="133446"/>
                    <a:pt x="119023" y="139751"/>
                    <a:pt x="95671" y="139751"/>
                  </a:cubicBezTo>
                  <a:lnTo>
                    <a:pt x="55646" y="139751"/>
                  </a:lnTo>
                  <a:cubicBezTo>
                    <a:pt x="54383" y="139751"/>
                    <a:pt x="53752" y="140381"/>
                    <a:pt x="53752" y="141642"/>
                  </a:cubicBezTo>
                  <a:lnTo>
                    <a:pt x="53752" y="215511"/>
                  </a:lnTo>
                  <a:cubicBezTo>
                    <a:pt x="53752" y="216772"/>
                    <a:pt x="53331" y="217875"/>
                    <a:pt x="52437" y="218768"/>
                  </a:cubicBezTo>
                  <a:cubicBezTo>
                    <a:pt x="51543" y="219661"/>
                    <a:pt x="50491" y="220082"/>
                    <a:pt x="49176" y="220082"/>
                  </a:cubicBezTo>
                  <a:lnTo>
                    <a:pt x="4576" y="220082"/>
                  </a:lnTo>
                  <a:cubicBezTo>
                    <a:pt x="3314" y="220082"/>
                    <a:pt x="2209" y="219661"/>
                    <a:pt x="1315" y="218768"/>
                  </a:cubicBezTo>
                  <a:cubicBezTo>
                    <a:pt x="421" y="217875"/>
                    <a:pt x="0" y="216824"/>
                    <a:pt x="0" y="215511"/>
                  </a:cubicBezTo>
                  <a:lnTo>
                    <a:pt x="0" y="4571"/>
                  </a:lnTo>
                  <a:cubicBezTo>
                    <a:pt x="0" y="3310"/>
                    <a:pt x="421" y="2207"/>
                    <a:pt x="1315" y="1313"/>
                  </a:cubicBezTo>
                  <a:cubicBezTo>
                    <a:pt x="2209" y="420"/>
                    <a:pt x="3261" y="0"/>
                    <a:pt x="4576" y="0"/>
                  </a:cubicBezTo>
                  <a:lnTo>
                    <a:pt x="97985" y="0"/>
                  </a:lnTo>
                  <a:cubicBezTo>
                    <a:pt x="112711" y="0"/>
                    <a:pt x="125808" y="2995"/>
                    <a:pt x="137221" y="8931"/>
                  </a:cubicBezTo>
                  <a:close/>
                  <a:moveTo>
                    <a:pt x="112185" y="90260"/>
                  </a:moveTo>
                  <a:cubicBezTo>
                    <a:pt x="117129" y="85689"/>
                    <a:pt x="119601" y="79595"/>
                    <a:pt x="119601" y="71977"/>
                  </a:cubicBezTo>
                  <a:cubicBezTo>
                    <a:pt x="119601" y="64359"/>
                    <a:pt x="117129" y="57844"/>
                    <a:pt x="112185" y="53116"/>
                  </a:cubicBezTo>
                  <a:cubicBezTo>
                    <a:pt x="107241" y="48440"/>
                    <a:pt x="100667" y="46076"/>
                    <a:pt x="92567" y="46076"/>
                  </a:cubicBezTo>
                  <a:lnTo>
                    <a:pt x="55593" y="46076"/>
                  </a:lnTo>
                  <a:cubicBezTo>
                    <a:pt x="54331" y="46076"/>
                    <a:pt x="53700" y="46706"/>
                    <a:pt x="53700" y="47967"/>
                  </a:cubicBezTo>
                  <a:lnTo>
                    <a:pt x="53700" y="95199"/>
                  </a:lnTo>
                  <a:cubicBezTo>
                    <a:pt x="53700" y="96460"/>
                    <a:pt x="54331" y="97090"/>
                    <a:pt x="55593" y="97090"/>
                  </a:cubicBezTo>
                  <a:lnTo>
                    <a:pt x="92567" y="97090"/>
                  </a:lnTo>
                  <a:cubicBezTo>
                    <a:pt x="100720" y="97090"/>
                    <a:pt x="107241" y="94831"/>
                    <a:pt x="112185" y="90260"/>
                  </a:cubicBezTo>
                  <a:close/>
                </a:path>
              </a:pathLst>
            </a:custGeom>
            <a:solidFill>
              <a:srgbClr val="1E536B"/>
            </a:solidFill>
            <a:ln w="0" cap="flat">
              <a:noFill/>
              <a:prstDash val="solid"/>
              <a:miter/>
            </a:ln>
          </p:spPr>
        </p:sp>
        <p:sp>
          <p:nvSpPr>
            <p:cNvPr id="30" name="Freeform 29">
              <a:extLst>
                <a:ext uri="{FF2B5EF4-FFF2-40B4-BE49-F238E27FC236}">
                  <a16:creationId xmlns:a16="http://schemas.microsoft.com/office/drawing/2014/main" id="{388AEBD5-93C2-E01F-8ED6-319A48B9351A}"/>
                </a:ext>
              </a:extLst>
            </p:cNvPr>
            <p:cNvSpPr/>
            <p:nvPr/>
          </p:nvSpPr>
          <p:spPr>
            <a:xfrm>
              <a:off x="10611869" y="-639878"/>
              <a:ext cx="53752" cy="219713"/>
            </a:xfrm>
            <a:custGeom>
              <a:avLst/>
              <a:gdLst>
                <a:gd name="csX0" fmla="*/ 1315 w 53752"/>
                <a:gd name="csY0" fmla="*/ 218400 h 219713"/>
                <a:gd name="csX1" fmla="*/ 0 w 53752"/>
                <a:gd name="csY1" fmla="*/ 215143 h 219713"/>
                <a:gd name="csX2" fmla="*/ 0 w 53752"/>
                <a:gd name="csY2" fmla="*/ 4571 h 219713"/>
                <a:gd name="csX3" fmla="*/ 1315 w 53752"/>
                <a:gd name="csY3" fmla="*/ 1313 h 219713"/>
                <a:gd name="csX4" fmla="*/ 4576 w 53752"/>
                <a:gd name="csY4" fmla="*/ 0 h 219713"/>
                <a:gd name="csX5" fmla="*/ 49176 w 53752"/>
                <a:gd name="csY5" fmla="*/ 0 h 219713"/>
                <a:gd name="csX6" fmla="*/ 52437 w 53752"/>
                <a:gd name="csY6" fmla="*/ 1313 h 219713"/>
                <a:gd name="csX7" fmla="*/ 53752 w 53752"/>
                <a:gd name="csY7" fmla="*/ 4571 h 219713"/>
                <a:gd name="csX8" fmla="*/ 53752 w 53752"/>
                <a:gd name="csY8" fmla="*/ 215143 h 219713"/>
                <a:gd name="csX9" fmla="*/ 52437 w 53752"/>
                <a:gd name="csY9" fmla="*/ 218400 h 219713"/>
                <a:gd name="csX10" fmla="*/ 49176 w 53752"/>
                <a:gd name="csY10" fmla="*/ 219714 h 219713"/>
                <a:gd name="csX11" fmla="*/ 4576 w 53752"/>
                <a:gd name="csY11" fmla="*/ 219714 h 219713"/>
                <a:gd name="csX12" fmla="*/ 1315 w 53752"/>
                <a:gd name="csY12" fmla="*/ 218400 h 219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3752" h="219713">
                  <a:moveTo>
                    <a:pt x="1315" y="218400"/>
                  </a:moveTo>
                  <a:cubicBezTo>
                    <a:pt x="421" y="217507"/>
                    <a:pt x="0" y="216456"/>
                    <a:pt x="0" y="215143"/>
                  </a:cubicBezTo>
                  <a:lnTo>
                    <a:pt x="0" y="4571"/>
                  </a:lnTo>
                  <a:cubicBezTo>
                    <a:pt x="0" y="3310"/>
                    <a:pt x="421" y="2207"/>
                    <a:pt x="1315" y="1313"/>
                  </a:cubicBezTo>
                  <a:cubicBezTo>
                    <a:pt x="2209" y="420"/>
                    <a:pt x="3261" y="0"/>
                    <a:pt x="4576" y="0"/>
                  </a:cubicBezTo>
                  <a:lnTo>
                    <a:pt x="49176" y="0"/>
                  </a:lnTo>
                  <a:cubicBezTo>
                    <a:pt x="50439" y="0"/>
                    <a:pt x="51543" y="473"/>
                    <a:pt x="52437" y="1313"/>
                  </a:cubicBezTo>
                  <a:cubicBezTo>
                    <a:pt x="53331" y="2207"/>
                    <a:pt x="53752" y="3257"/>
                    <a:pt x="53752" y="4571"/>
                  </a:cubicBezTo>
                  <a:lnTo>
                    <a:pt x="53752" y="215143"/>
                  </a:lnTo>
                  <a:cubicBezTo>
                    <a:pt x="53752" y="216404"/>
                    <a:pt x="53331" y="217507"/>
                    <a:pt x="52437" y="218400"/>
                  </a:cubicBezTo>
                  <a:cubicBezTo>
                    <a:pt x="51543" y="219293"/>
                    <a:pt x="50491" y="219714"/>
                    <a:pt x="49176" y="219714"/>
                  </a:cubicBezTo>
                  <a:lnTo>
                    <a:pt x="4576" y="219714"/>
                  </a:lnTo>
                  <a:cubicBezTo>
                    <a:pt x="3313" y="219714"/>
                    <a:pt x="2209" y="219293"/>
                    <a:pt x="1315" y="218400"/>
                  </a:cubicBezTo>
                  <a:close/>
                </a:path>
              </a:pathLst>
            </a:custGeom>
            <a:solidFill>
              <a:srgbClr val="1E536B"/>
            </a:solidFill>
            <a:ln w="0" cap="flat">
              <a:noFill/>
              <a:prstDash val="solid"/>
              <a:miter/>
            </a:ln>
          </p:spPr>
        </p:sp>
        <p:sp>
          <p:nvSpPr>
            <p:cNvPr id="31" name="Freeform 30">
              <a:extLst>
                <a:ext uri="{FF2B5EF4-FFF2-40B4-BE49-F238E27FC236}">
                  <a16:creationId xmlns:a16="http://schemas.microsoft.com/office/drawing/2014/main" id="{1B9A7274-FBCD-6D45-13D8-358DA904721F}"/>
                </a:ext>
              </a:extLst>
            </p:cNvPr>
            <p:cNvSpPr/>
            <p:nvPr/>
          </p:nvSpPr>
          <p:spPr>
            <a:xfrm>
              <a:off x="10698283" y="-642505"/>
              <a:ext cx="174668" cy="225020"/>
            </a:xfrm>
            <a:custGeom>
              <a:avLst/>
              <a:gdLst>
                <a:gd name="csX0" fmla="*/ 41550 w 174668"/>
                <a:gd name="csY0" fmla="*/ 214355 h 225020"/>
                <a:gd name="csX1" fmla="*/ 10887 w 174668"/>
                <a:gd name="csY1" fmla="*/ 184251 h 225020"/>
                <a:gd name="csX2" fmla="*/ 0 w 174668"/>
                <a:gd name="csY2" fmla="*/ 139331 h 225020"/>
                <a:gd name="csX3" fmla="*/ 0 w 174668"/>
                <a:gd name="csY3" fmla="*/ 84901 h 225020"/>
                <a:gd name="csX4" fmla="*/ 10887 w 174668"/>
                <a:gd name="csY4" fmla="*/ 40139 h 225020"/>
                <a:gd name="csX5" fmla="*/ 41550 w 174668"/>
                <a:gd name="csY5" fmla="*/ 10455 h 225020"/>
                <a:gd name="csX6" fmla="*/ 87676 w 174668"/>
                <a:gd name="csY6" fmla="*/ 0 h 225020"/>
                <a:gd name="csX7" fmla="*/ 133223 w 174668"/>
                <a:gd name="csY7" fmla="*/ 10087 h 225020"/>
                <a:gd name="csX8" fmla="*/ 163729 w 174668"/>
                <a:gd name="csY8" fmla="*/ 38458 h 225020"/>
                <a:gd name="csX9" fmla="*/ 174616 w 174668"/>
                <a:gd name="csY9" fmla="*/ 80698 h 225020"/>
                <a:gd name="csX10" fmla="*/ 173301 w 174668"/>
                <a:gd name="csY10" fmla="*/ 83746 h 225020"/>
                <a:gd name="csX11" fmla="*/ 170040 w 174668"/>
                <a:gd name="csY11" fmla="*/ 84901 h 225020"/>
                <a:gd name="csX12" fmla="*/ 125439 w 174668"/>
                <a:gd name="csY12" fmla="*/ 87160 h 225020"/>
                <a:gd name="csX13" fmla="*/ 120864 w 174668"/>
                <a:gd name="csY13" fmla="*/ 83325 h 225020"/>
                <a:gd name="csX14" fmla="*/ 111502 w 174668"/>
                <a:gd name="csY14" fmla="*/ 56111 h 225020"/>
                <a:gd name="csX15" fmla="*/ 86940 w 174668"/>
                <a:gd name="csY15" fmla="*/ 46023 h 225020"/>
                <a:gd name="csX16" fmla="*/ 62746 w 174668"/>
                <a:gd name="csY16" fmla="*/ 56321 h 225020"/>
                <a:gd name="csX17" fmla="*/ 53805 w 174668"/>
                <a:gd name="csY17" fmla="*/ 83378 h 225020"/>
                <a:gd name="csX18" fmla="*/ 53805 w 174668"/>
                <a:gd name="csY18" fmla="*/ 141642 h 225020"/>
                <a:gd name="csX19" fmla="*/ 63167 w 174668"/>
                <a:gd name="csY19" fmla="*/ 168699 h 225020"/>
                <a:gd name="csX20" fmla="*/ 87729 w 174668"/>
                <a:gd name="csY20" fmla="*/ 178997 h 225020"/>
                <a:gd name="csX21" fmla="*/ 111765 w 174668"/>
                <a:gd name="csY21" fmla="*/ 168699 h 225020"/>
                <a:gd name="csX22" fmla="*/ 120916 w 174668"/>
                <a:gd name="csY22" fmla="*/ 141642 h 225020"/>
                <a:gd name="csX23" fmla="*/ 125492 w 174668"/>
                <a:gd name="csY23" fmla="*/ 137860 h 225020"/>
                <a:gd name="csX24" fmla="*/ 170093 w 174668"/>
                <a:gd name="csY24" fmla="*/ 140119 h 225020"/>
                <a:gd name="csX25" fmla="*/ 173354 w 174668"/>
                <a:gd name="csY25" fmla="*/ 141064 h 225020"/>
                <a:gd name="csX26" fmla="*/ 174668 w 174668"/>
                <a:gd name="csY26" fmla="*/ 143534 h 225020"/>
                <a:gd name="csX27" fmla="*/ 163781 w 174668"/>
                <a:gd name="csY27" fmla="*/ 186352 h 225020"/>
                <a:gd name="csX28" fmla="*/ 133276 w 174668"/>
                <a:gd name="csY28" fmla="*/ 214933 h 225020"/>
                <a:gd name="csX29" fmla="*/ 87729 w 174668"/>
                <a:gd name="csY29" fmla="*/ 225020 h 225020"/>
                <a:gd name="csX30" fmla="*/ 41603 w 174668"/>
                <a:gd name="csY30" fmla="*/ 214355 h 2250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174668" h="225020">
                  <a:moveTo>
                    <a:pt x="41550" y="214355"/>
                  </a:moveTo>
                  <a:cubicBezTo>
                    <a:pt x="28349" y="207262"/>
                    <a:pt x="18093" y="197228"/>
                    <a:pt x="10887" y="184251"/>
                  </a:cubicBezTo>
                  <a:cubicBezTo>
                    <a:pt x="3629" y="171326"/>
                    <a:pt x="0" y="156353"/>
                    <a:pt x="0" y="139331"/>
                  </a:cubicBezTo>
                  <a:lnTo>
                    <a:pt x="0" y="84901"/>
                  </a:lnTo>
                  <a:cubicBezTo>
                    <a:pt x="0" y="67879"/>
                    <a:pt x="3629" y="52958"/>
                    <a:pt x="10887" y="40139"/>
                  </a:cubicBezTo>
                  <a:cubicBezTo>
                    <a:pt x="18145" y="27320"/>
                    <a:pt x="28349" y="17443"/>
                    <a:pt x="41550" y="10455"/>
                  </a:cubicBezTo>
                  <a:cubicBezTo>
                    <a:pt x="54752" y="3468"/>
                    <a:pt x="70162" y="0"/>
                    <a:pt x="87676" y="0"/>
                  </a:cubicBezTo>
                  <a:cubicBezTo>
                    <a:pt x="105190" y="0"/>
                    <a:pt x="120127" y="3362"/>
                    <a:pt x="133223" y="10087"/>
                  </a:cubicBezTo>
                  <a:cubicBezTo>
                    <a:pt x="146320" y="16812"/>
                    <a:pt x="156470" y="26269"/>
                    <a:pt x="163729" y="38458"/>
                  </a:cubicBezTo>
                  <a:cubicBezTo>
                    <a:pt x="170987" y="50647"/>
                    <a:pt x="174616" y="64727"/>
                    <a:pt x="174616" y="80698"/>
                  </a:cubicBezTo>
                  <a:cubicBezTo>
                    <a:pt x="174616" y="81959"/>
                    <a:pt x="174142" y="82957"/>
                    <a:pt x="173301" y="83746"/>
                  </a:cubicBezTo>
                  <a:cubicBezTo>
                    <a:pt x="172407" y="84481"/>
                    <a:pt x="171355" y="84901"/>
                    <a:pt x="170040" y="84901"/>
                  </a:cubicBezTo>
                  <a:lnTo>
                    <a:pt x="125439" y="87160"/>
                  </a:lnTo>
                  <a:cubicBezTo>
                    <a:pt x="122389" y="87160"/>
                    <a:pt x="120864" y="85900"/>
                    <a:pt x="120864" y="83325"/>
                  </a:cubicBezTo>
                  <a:cubicBezTo>
                    <a:pt x="120864" y="71924"/>
                    <a:pt x="117760" y="62835"/>
                    <a:pt x="111502" y="56111"/>
                  </a:cubicBezTo>
                  <a:cubicBezTo>
                    <a:pt x="105295" y="49386"/>
                    <a:pt x="97091" y="46023"/>
                    <a:pt x="86940" y="46023"/>
                  </a:cubicBezTo>
                  <a:cubicBezTo>
                    <a:pt x="76789" y="46023"/>
                    <a:pt x="68689" y="49438"/>
                    <a:pt x="62746" y="56321"/>
                  </a:cubicBezTo>
                  <a:cubicBezTo>
                    <a:pt x="56750" y="63151"/>
                    <a:pt x="53805" y="72187"/>
                    <a:pt x="53805" y="83378"/>
                  </a:cubicBezTo>
                  <a:lnTo>
                    <a:pt x="53805" y="141642"/>
                  </a:lnTo>
                  <a:cubicBezTo>
                    <a:pt x="53805" y="152833"/>
                    <a:pt x="56908" y="161817"/>
                    <a:pt x="63167" y="168699"/>
                  </a:cubicBezTo>
                  <a:cubicBezTo>
                    <a:pt x="69373" y="175529"/>
                    <a:pt x="77578" y="178997"/>
                    <a:pt x="87729" y="178997"/>
                  </a:cubicBezTo>
                  <a:cubicBezTo>
                    <a:pt x="97880" y="178997"/>
                    <a:pt x="105664" y="175582"/>
                    <a:pt x="111765" y="168699"/>
                  </a:cubicBezTo>
                  <a:cubicBezTo>
                    <a:pt x="117866" y="161869"/>
                    <a:pt x="120916" y="152833"/>
                    <a:pt x="120916" y="141642"/>
                  </a:cubicBezTo>
                  <a:cubicBezTo>
                    <a:pt x="120916" y="139121"/>
                    <a:pt x="122441" y="137860"/>
                    <a:pt x="125492" y="137860"/>
                  </a:cubicBezTo>
                  <a:lnTo>
                    <a:pt x="170093" y="140119"/>
                  </a:lnTo>
                  <a:cubicBezTo>
                    <a:pt x="171355" y="140119"/>
                    <a:pt x="172459" y="140434"/>
                    <a:pt x="173354" y="141064"/>
                  </a:cubicBezTo>
                  <a:cubicBezTo>
                    <a:pt x="174248" y="141695"/>
                    <a:pt x="174668" y="142536"/>
                    <a:pt x="174668" y="143534"/>
                  </a:cubicBezTo>
                  <a:cubicBezTo>
                    <a:pt x="174668" y="159768"/>
                    <a:pt x="171039" y="174058"/>
                    <a:pt x="163781" y="186352"/>
                  </a:cubicBezTo>
                  <a:cubicBezTo>
                    <a:pt x="156523" y="198646"/>
                    <a:pt x="146372" y="208208"/>
                    <a:pt x="133276" y="214933"/>
                  </a:cubicBezTo>
                  <a:cubicBezTo>
                    <a:pt x="120180" y="221658"/>
                    <a:pt x="104980" y="225020"/>
                    <a:pt x="87729" y="225020"/>
                  </a:cubicBezTo>
                  <a:cubicBezTo>
                    <a:pt x="70478" y="225020"/>
                    <a:pt x="54804" y="221448"/>
                    <a:pt x="41603" y="214355"/>
                  </a:cubicBezTo>
                  <a:close/>
                </a:path>
              </a:pathLst>
            </a:custGeom>
            <a:solidFill>
              <a:srgbClr val="1E536B"/>
            </a:solidFill>
            <a:ln w="0" cap="flat">
              <a:noFill/>
              <a:prstDash val="solid"/>
              <a:miter/>
            </a:ln>
          </p:spPr>
        </p:sp>
        <p:sp>
          <p:nvSpPr>
            <p:cNvPr id="32" name="Freeform 31">
              <a:extLst>
                <a:ext uri="{FF2B5EF4-FFF2-40B4-BE49-F238E27FC236}">
                  <a16:creationId xmlns:a16="http://schemas.microsoft.com/office/drawing/2014/main" id="{2412025E-983F-92A5-4635-F0A61715BDB4}"/>
                </a:ext>
              </a:extLst>
            </p:cNvPr>
            <p:cNvSpPr/>
            <p:nvPr/>
          </p:nvSpPr>
          <p:spPr>
            <a:xfrm>
              <a:off x="10884829" y="-639878"/>
              <a:ext cx="201922" cy="219713"/>
            </a:xfrm>
            <a:custGeom>
              <a:avLst/>
              <a:gdLst>
                <a:gd name="csX0" fmla="*/ 148538 w 201922"/>
                <a:gd name="csY0" fmla="*/ 215931 h 219713"/>
                <a:gd name="csX1" fmla="*/ 140912 w 201922"/>
                <a:gd name="csY1" fmla="*/ 189662 h 219713"/>
                <a:gd name="csX2" fmla="*/ 139018 w 201922"/>
                <a:gd name="csY2" fmla="*/ 188138 h 219713"/>
                <a:gd name="csX3" fmla="*/ 63176 w 201922"/>
                <a:gd name="csY3" fmla="*/ 188138 h 219713"/>
                <a:gd name="csX4" fmla="*/ 61283 w 201922"/>
                <a:gd name="csY4" fmla="*/ 189662 h 219713"/>
                <a:gd name="csX5" fmla="*/ 53656 w 201922"/>
                <a:gd name="csY5" fmla="*/ 215931 h 219713"/>
                <a:gd name="csX6" fmla="*/ 48344 w 201922"/>
                <a:gd name="csY6" fmla="*/ 219714 h 219713"/>
                <a:gd name="csX7" fmla="*/ 4112 w 201922"/>
                <a:gd name="csY7" fmla="*/ 219714 h 219713"/>
                <a:gd name="csX8" fmla="*/ 693 w 201922"/>
                <a:gd name="csY8" fmla="*/ 218400 h 219713"/>
                <a:gd name="csX9" fmla="*/ 325 w 201922"/>
                <a:gd name="csY9" fmla="*/ 214407 h 219713"/>
                <a:gd name="csX10" fmla="*/ 69698 w 201922"/>
                <a:gd name="csY10" fmla="*/ 3835 h 219713"/>
                <a:gd name="csX11" fmla="*/ 74642 w 201922"/>
                <a:gd name="csY11" fmla="*/ 0 h 219713"/>
                <a:gd name="csX12" fmla="*/ 127237 w 201922"/>
                <a:gd name="csY12" fmla="*/ 0 h 219713"/>
                <a:gd name="csX13" fmla="*/ 132181 w 201922"/>
                <a:gd name="csY13" fmla="*/ 3835 h 219713"/>
                <a:gd name="csX14" fmla="*/ 201554 w 201922"/>
                <a:gd name="csY14" fmla="*/ 214407 h 219713"/>
                <a:gd name="csX15" fmla="*/ 201922 w 201922"/>
                <a:gd name="csY15" fmla="*/ 216299 h 219713"/>
                <a:gd name="csX16" fmla="*/ 198135 w 201922"/>
                <a:gd name="csY16" fmla="*/ 219714 h 219713"/>
                <a:gd name="csX17" fmla="*/ 153903 w 201922"/>
                <a:gd name="csY17" fmla="*/ 219714 h 219713"/>
                <a:gd name="csX18" fmla="*/ 148591 w 201922"/>
                <a:gd name="csY18" fmla="*/ 215931 h 219713"/>
                <a:gd name="csX19" fmla="*/ 76115 w 201922"/>
                <a:gd name="csY19" fmla="*/ 146581 h 219713"/>
                <a:gd name="csX20" fmla="*/ 126027 w 201922"/>
                <a:gd name="csY20" fmla="*/ 146581 h 219713"/>
                <a:gd name="csX21" fmla="*/ 127553 w 201922"/>
                <a:gd name="csY21" fmla="*/ 144322 h 219713"/>
                <a:gd name="csX22" fmla="*/ 102412 w 201922"/>
                <a:gd name="csY22" fmla="*/ 56741 h 219713"/>
                <a:gd name="csX23" fmla="*/ 101255 w 201922"/>
                <a:gd name="csY23" fmla="*/ 55585 h 219713"/>
                <a:gd name="csX24" fmla="*/ 100098 w 201922"/>
                <a:gd name="csY24" fmla="*/ 56741 h 219713"/>
                <a:gd name="csX25" fmla="*/ 74537 w 201922"/>
                <a:gd name="csY25" fmla="*/ 144322 h 219713"/>
                <a:gd name="csX26" fmla="*/ 76062 w 201922"/>
                <a:gd name="csY26" fmla="*/ 146581 h 219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201922" h="219713">
                  <a:moveTo>
                    <a:pt x="148538" y="215931"/>
                  </a:moveTo>
                  <a:lnTo>
                    <a:pt x="140912" y="189662"/>
                  </a:lnTo>
                  <a:cubicBezTo>
                    <a:pt x="140386" y="188664"/>
                    <a:pt x="139755" y="188138"/>
                    <a:pt x="139018" y="188138"/>
                  </a:cubicBezTo>
                  <a:lnTo>
                    <a:pt x="63176" y="188138"/>
                  </a:lnTo>
                  <a:cubicBezTo>
                    <a:pt x="62440" y="188138"/>
                    <a:pt x="61756" y="188664"/>
                    <a:pt x="61283" y="189662"/>
                  </a:cubicBezTo>
                  <a:lnTo>
                    <a:pt x="53656" y="215931"/>
                  </a:lnTo>
                  <a:cubicBezTo>
                    <a:pt x="52868" y="218453"/>
                    <a:pt x="51132" y="219714"/>
                    <a:pt x="48344" y="219714"/>
                  </a:cubicBezTo>
                  <a:lnTo>
                    <a:pt x="4112" y="219714"/>
                  </a:lnTo>
                  <a:cubicBezTo>
                    <a:pt x="2587" y="219714"/>
                    <a:pt x="1430" y="219293"/>
                    <a:pt x="693" y="218400"/>
                  </a:cubicBezTo>
                  <a:cubicBezTo>
                    <a:pt x="-96" y="217507"/>
                    <a:pt x="-201" y="216194"/>
                    <a:pt x="325" y="214407"/>
                  </a:cubicBezTo>
                  <a:lnTo>
                    <a:pt x="69698" y="3835"/>
                  </a:lnTo>
                  <a:cubicBezTo>
                    <a:pt x="70487" y="1313"/>
                    <a:pt x="72117" y="0"/>
                    <a:pt x="74642" y="0"/>
                  </a:cubicBezTo>
                  <a:lnTo>
                    <a:pt x="127237" y="0"/>
                  </a:lnTo>
                  <a:cubicBezTo>
                    <a:pt x="129762" y="0"/>
                    <a:pt x="131445" y="1261"/>
                    <a:pt x="132181" y="3835"/>
                  </a:cubicBezTo>
                  <a:lnTo>
                    <a:pt x="201554" y="214407"/>
                  </a:lnTo>
                  <a:cubicBezTo>
                    <a:pt x="201817" y="214933"/>
                    <a:pt x="201922" y="215563"/>
                    <a:pt x="201922" y="216299"/>
                  </a:cubicBezTo>
                  <a:cubicBezTo>
                    <a:pt x="201922" y="218558"/>
                    <a:pt x="200660" y="219714"/>
                    <a:pt x="198135" y="219714"/>
                  </a:cubicBezTo>
                  <a:lnTo>
                    <a:pt x="153903" y="219714"/>
                  </a:lnTo>
                  <a:cubicBezTo>
                    <a:pt x="151115" y="219714"/>
                    <a:pt x="149327" y="218453"/>
                    <a:pt x="148591" y="215931"/>
                  </a:cubicBezTo>
                  <a:close/>
                  <a:moveTo>
                    <a:pt x="76115" y="146581"/>
                  </a:moveTo>
                  <a:lnTo>
                    <a:pt x="126027" y="146581"/>
                  </a:lnTo>
                  <a:cubicBezTo>
                    <a:pt x="127553" y="146581"/>
                    <a:pt x="128079" y="145793"/>
                    <a:pt x="127553" y="144322"/>
                  </a:cubicBezTo>
                  <a:lnTo>
                    <a:pt x="102412" y="56741"/>
                  </a:lnTo>
                  <a:cubicBezTo>
                    <a:pt x="102149" y="55953"/>
                    <a:pt x="101781" y="55585"/>
                    <a:pt x="101255" y="55585"/>
                  </a:cubicBezTo>
                  <a:cubicBezTo>
                    <a:pt x="100729" y="55585"/>
                    <a:pt x="100361" y="55953"/>
                    <a:pt x="100098" y="56741"/>
                  </a:cubicBezTo>
                  <a:lnTo>
                    <a:pt x="74537" y="144322"/>
                  </a:lnTo>
                  <a:cubicBezTo>
                    <a:pt x="74274" y="145845"/>
                    <a:pt x="74800" y="146581"/>
                    <a:pt x="76062" y="146581"/>
                  </a:cubicBezTo>
                  <a:close/>
                </a:path>
              </a:pathLst>
            </a:custGeom>
            <a:solidFill>
              <a:srgbClr val="1E536B"/>
            </a:solidFill>
            <a:ln w="0" cap="flat">
              <a:noFill/>
              <a:prstDash val="solid"/>
              <a:miter/>
            </a:ln>
          </p:spPr>
        </p:sp>
        <p:sp>
          <p:nvSpPr>
            <p:cNvPr id="33" name="Freeform 32">
              <a:extLst>
                <a:ext uri="{FF2B5EF4-FFF2-40B4-BE49-F238E27FC236}">
                  <a16:creationId xmlns:a16="http://schemas.microsoft.com/office/drawing/2014/main" id="{8DB61B24-DFA2-7EA5-6444-447883C34FCD}"/>
                </a:ext>
              </a:extLst>
            </p:cNvPr>
            <p:cNvSpPr/>
            <p:nvPr/>
          </p:nvSpPr>
          <p:spPr>
            <a:xfrm>
              <a:off x="11115836" y="-639878"/>
              <a:ext cx="153630" cy="219713"/>
            </a:xfrm>
            <a:custGeom>
              <a:avLst/>
              <a:gdLst>
                <a:gd name="csX0" fmla="*/ 0 w 153630"/>
                <a:gd name="csY0" fmla="*/ 215931 h 219713"/>
                <a:gd name="csX1" fmla="*/ 0 w 153630"/>
                <a:gd name="csY1" fmla="*/ 3835 h 219713"/>
                <a:gd name="csX2" fmla="*/ 3839 w 153630"/>
                <a:gd name="csY2" fmla="*/ 0 h 219713"/>
                <a:gd name="csX3" fmla="*/ 81207 w 153630"/>
                <a:gd name="csY3" fmla="*/ 0 h 219713"/>
                <a:gd name="csX4" fmla="*/ 133802 w 153630"/>
                <a:gd name="csY4" fmla="*/ 16970 h 219713"/>
                <a:gd name="csX5" fmla="*/ 153630 w 153630"/>
                <a:gd name="csY5" fmla="*/ 62100 h 219713"/>
                <a:gd name="csX6" fmla="*/ 153630 w 153630"/>
                <a:gd name="csY6" fmla="*/ 157666 h 219713"/>
                <a:gd name="csX7" fmla="*/ 134012 w 153630"/>
                <a:gd name="csY7" fmla="*/ 202954 h 219713"/>
                <a:gd name="csX8" fmla="*/ 81207 w 153630"/>
                <a:gd name="csY8" fmla="*/ 219714 h 219713"/>
                <a:gd name="csX9" fmla="*/ 3839 w 153630"/>
                <a:gd name="csY9" fmla="*/ 219714 h 219713"/>
                <a:gd name="csX10" fmla="*/ 0 w 153630"/>
                <a:gd name="csY10" fmla="*/ 215931 h 219713"/>
                <a:gd name="csX11" fmla="*/ 28559 w 153630"/>
                <a:gd name="csY11" fmla="*/ 196124 h 219713"/>
                <a:gd name="csX12" fmla="*/ 82311 w 153630"/>
                <a:gd name="csY12" fmla="*/ 196124 h 219713"/>
                <a:gd name="csX13" fmla="*/ 114500 w 153630"/>
                <a:gd name="csY13" fmla="*/ 184723 h 219713"/>
                <a:gd name="csX14" fmla="*/ 126491 w 153630"/>
                <a:gd name="csY14" fmla="*/ 154251 h 219713"/>
                <a:gd name="csX15" fmla="*/ 126491 w 153630"/>
                <a:gd name="csY15" fmla="*/ 65935 h 219713"/>
                <a:gd name="csX16" fmla="*/ 114500 w 153630"/>
                <a:gd name="csY16" fmla="*/ 35306 h 219713"/>
                <a:gd name="csX17" fmla="*/ 82311 w 153630"/>
                <a:gd name="csY17" fmla="*/ 24062 h 219713"/>
                <a:gd name="csX18" fmla="*/ 28559 w 153630"/>
                <a:gd name="csY18" fmla="*/ 24062 h 219713"/>
                <a:gd name="csX19" fmla="*/ 27034 w 153630"/>
                <a:gd name="csY19" fmla="*/ 25586 h 219713"/>
                <a:gd name="csX20" fmla="*/ 27034 w 153630"/>
                <a:gd name="csY20" fmla="*/ 194653 h 219713"/>
                <a:gd name="csX21" fmla="*/ 28559 w 153630"/>
                <a:gd name="csY21" fmla="*/ 196177 h 219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53630" h="219713">
                  <a:moveTo>
                    <a:pt x="0" y="215931"/>
                  </a:moveTo>
                  <a:lnTo>
                    <a:pt x="0" y="3835"/>
                  </a:lnTo>
                  <a:cubicBezTo>
                    <a:pt x="0" y="1313"/>
                    <a:pt x="1262" y="0"/>
                    <a:pt x="3839" y="0"/>
                  </a:cubicBezTo>
                  <a:lnTo>
                    <a:pt x="81207" y="0"/>
                  </a:lnTo>
                  <a:cubicBezTo>
                    <a:pt x="103086" y="0"/>
                    <a:pt x="120601" y="5674"/>
                    <a:pt x="133802" y="16970"/>
                  </a:cubicBezTo>
                  <a:cubicBezTo>
                    <a:pt x="147003" y="28265"/>
                    <a:pt x="153630" y="43291"/>
                    <a:pt x="153630" y="62100"/>
                  </a:cubicBezTo>
                  <a:lnTo>
                    <a:pt x="153630" y="157666"/>
                  </a:lnTo>
                  <a:cubicBezTo>
                    <a:pt x="153630" y="176685"/>
                    <a:pt x="147109" y="191816"/>
                    <a:pt x="134012" y="202954"/>
                  </a:cubicBezTo>
                  <a:cubicBezTo>
                    <a:pt x="120916" y="214145"/>
                    <a:pt x="103349" y="219714"/>
                    <a:pt x="81207" y="219714"/>
                  </a:cubicBezTo>
                  <a:lnTo>
                    <a:pt x="3839" y="219714"/>
                  </a:lnTo>
                  <a:cubicBezTo>
                    <a:pt x="1315" y="219714"/>
                    <a:pt x="0" y="218453"/>
                    <a:pt x="0" y="215931"/>
                  </a:cubicBezTo>
                  <a:close/>
                  <a:moveTo>
                    <a:pt x="28559" y="196124"/>
                  </a:moveTo>
                  <a:lnTo>
                    <a:pt x="82311" y="196124"/>
                  </a:lnTo>
                  <a:cubicBezTo>
                    <a:pt x="95776" y="196124"/>
                    <a:pt x="106505" y="192342"/>
                    <a:pt x="114500" y="184723"/>
                  </a:cubicBezTo>
                  <a:cubicBezTo>
                    <a:pt x="122494" y="177106"/>
                    <a:pt x="126491" y="166966"/>
                    <a:pt x="126491" y="154251"/>
                  </a:cubicBezTo>
                  <a:lnTo>
                    <a:pt x="126491" y="65935"/>
                  </a:lnTo>
                  <a:cubicBezTo>
                    <a:pt x="126491" y="53011"/>
                    <a:pt x="122494" y="42766"/>
                    <a:pt x="114500" y="35306"/>
                  </a:cubicBezTo>
                  <a:cubicBezTo>
                    <a:pt x="106505" y="27845"/>
                    <a:pt x="95776" y="24062"/>
                    <a:pt x="82311" y="24062"/>
                  </a:cubicBezTo>
                  <a:lnTo>
                    <a:pt x="28559" y="24062"/>
                  </a:lnTo>
                  <a:cubicBezTo>
                    <a:pt x="27560" y="24062"/>
                    <a:pt x="27034" y="24588"/>
                    <a:pt x="27034" y="25586"/>
                  </a:cubicBezTo>
                  <a:lnTo>
                    <a:pt x="27034" y="194653"/>
                  </a:lnTo>
                  <a:cubicBezTo>
                    <a:pt x="27034" y="195651"/>
                    <a:pt x="27560" y="196177"/>
                    <a:pt x="28559" y="196177"/>
                  </a:cubicBezTo>
                  <a:close/>
                </a:path>
              </a:pathLst>
            </a:custGeom>
            <a:solidFill>
              <a:srgbClr val="FC6E30"/>
            </a:solidFill>
            <a:ln w="0" cap="flat">
              <a:noFill/>
              <a:prstDash val="solid"/>
              <a:miter/>
            </a:ln>
          </p:spPr>
        </p:sp>
        <p:sp>
          <p:nvSpPr>
            <p:cNvPr id="34" name="Freeform 33">
              <a:extLst>
                <a:ext uri="{FF2B5EF4-FFF2-40B4-BE49-F238E27FC236}">
                  <a16:creationId xmlns:a16="http://schemas.microsoft.com/office/drawing/2014/main" id="{9195586D-C12B-F119-4D3D-66D2534C19C7}"/>
                </a:ext>
              </a:extLst>
            </p:cNvPr>
            <p:cNvSpPr/>
            <p:nvPr/>
          </p:nvSpPr>
          <p:spPr>
            <a:xfrm>
              <a:off x="11318906" y="-639458"/>
              <a:ext cx="27086" cy="219293"/>
            </a:xfrm>
            <a:custGeom>
              <a:avLst/>
              <a:gdLst>
                <a:gd name="csX0" fmla="*/ 0 w 27086"/>
                <a:gd name="csY0" fmla="*/ 215511 h 219293"/>
                <a:gd name="csX1" fmla="*/ 0 w 27086"/>
                <a:gd name="csY1" fmla="*/ 3783 h 219293"/>
                <a:gd name="csX2" fmla="*/ 3840 w 27086"/>
                <a:gd name="csY2" fmla="*/ 0 h 219293"/>
                <a:gd name="csX3" fmla="*/ 23300 w 27086"/>
                <a:gd name="csY3" fmla="*/ 0 h 219293"/>
                <a:gd name="csX4" fmla="*/ 27086 w 27086"/>
                <a:gd name="csY4" fmla="*/ 3783 h 219293"/>
                <a:gd name="csX5" fmla="*/ 27086 w 27086"/>
                <a:gd name="csY5" fmla="*/ 215511 h 219293"/>
                <a:gd name="csX6" fmla="*/ 23300 w 27086"/>
                <a:gd name="csY6" fmla="*/ 219293 h 219293"/>
                <a:gd name="csX7" fmla="*/ 3840 w 27086"/>
                <a:gd name="csY7" fmla="*/ 219293 h 219293"/>
                <a:gd name="csX8" fmla="*/ 0 w 27086"/>
                <a:gd name="csY8" fmla="*/ 215511 h 2192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7086" h="219293">
                  <a:moveTo>
                    <a:pt x="0" y="215511"/>
                  </a:moveTo>
                  <a:lnTo>
                    <a:pt x="0" y="3783"/>
                  </a:lnTo>
                  <a:cubicBezTo>
                    <a:pt x="0" y="1261"/>
                    <a:pt x="1262" y="0"/>
                    <a:pt x="3840" y="0"/>
                  </a:cubicBezTo>
                  <a:lnTo>
                    <a:pt x="23300" y="0"/>
                  </a:lnTo>
                  <a:cubicBezTo>
                    <a:pt x="25824" y="0"/>
                    <a:pt x="27086" y="1261"/>
                    <a:pt x="27086" y="3783"/>
                  </a:cubicBezTo>
                  <a:lnTo>
                    <a:pt x="27086" y="215511"/>
                  </a:lnTo>
                  <a:cubicBezTo>
                    <a:pt x="27086" y="218033"/>
                    <a:pt x="25824" y="219293"/>
                    <a:pt x="23300" y="219293"/>
                  </a:cubicBezTo>
                  <a:lnTo>
                    <a:pt x="3840" y="219293"/>
                  </a:lnTo>
                  <a:cubicBezTo>
                    <a:pt x="1315" y="219293"/>
                    <a:pt x="0" y="218033"/>
                    <a:pt x="0" y="215511"/>
                  </a:cubicBezTo>
                  <a:close/>
                </a:path>
              </a:pathLst>
            </a:custGeom>
            <a:solidFill>
              <a:srgbClr val="FC6E30"/>
            </a:solidFill>
            <a:ln w="0" cap="flat">
              <a:noFill/>
              <a:prstDash val="solid"/>
              <a:miter/>
            </a:ln>
          </p:spPr>
        </p:sp>
        <p:sp>
          <p:nvSpPr>
            <p:cNvPr id="41" name="Freeform 40">
              <a:extLst>
                <a:ext uri="{FF2B5EF4-FFF2-40B4-BE49-F238E27FC236}">
                  <a16:creationId xmlns:a16="http://schemas.microsoft.com/office/drawing/2014/main" id="{F0809E1A-0956-04C1-9E79-3D70EFFB4A5A}"/>
                </a:ext>
              </a:extLst>
            </p:cNvPr>
            <p:cNvSpPr/>
            <p:nvPr/>
          </p:nvSpPr>
          <p:spPr>
            <a:xfrm>
              <a:off x="11399534" y="-640246"/>
              <a:ext cx="155155" cy="220029"/>
            </a:xfrm>
            <a:custGeom>
              <a:avLst/>
              <a:gdLst>
                <a:gd name="csX0" fmla="*/ 137063 w 155155"/>
                <a:gd name="csY0" fmla="*/ 17338 h 220029"/>
                <a:gd name="csX1" fmla="*/ 155156 w 155155"/>
                <a:gd name="csY1" fmla="*/ 62835 h 220029"/>
                <a:gd name="csX2" fmla="*/ 136852 w 155155"/>
                <a:gd name="csY2" fmla="*/ 107755 h 220029"/>
                <a:gd name="csX3" fmla="*/ 88833 w 155155"/>
                <a:gd name="csY3" fmla="*/ 124883 h 220029"/>
                <a:gd name="csX4" fmla="*/ 28612 w 155155"/>
                <a:gd name="csY4" fmla="*/ 124883 h 220029"/>
                <a:gd name="csX5" fmla="*/ 27086 w 155155"/>
                <a:gd name="csY5" fmla="*/ 126406 h 220029"/>
                <a:gd name="csX6" fmla="*/ 27086 w 155155"/>
                <a:gd name="csY6" fmla="*/ 216246 h 220029"/>
                <a:gd name="csX7" fmla="*/ 23300 w 155155"/>
                <a:gd name="csY7" fmla="*/ 220029 h 220029"/>
                <a:gd name="csX8" fmla="*/ 3839 w 155155"/>
                <a:gd name="csY8" fmla="*/ 220029 h 220029"/>
                <a:gd name="csX9" fmla="*/ 0 w 155155"/>
                <a:gd name="csY9" fmla="*/ 216246 h 220029"/>
                <a:gd name="csX10" fmla="*/ 0 w 155155"/>
                <a:gd name="csY10" fmla="*/ 3783 h 220029"/>
                <a:gd name="csX11" fmla="*/ 3839 w 155155"/>
                <a:gd name="csY11" fmla="*/ 0 h 220029"/>
                <a:gd name="csX12" fmla="*/ 89990 w 155155"/>
                <a:gd name="csY12" fmla="*/ 0 h 220029"/>
                <a:gd name="csX13" fmla="*/ 137063 w 155155"/>
                <a:gd name="csY13" fmla="*/ 17338 h 220029"/>
                <a:gd name="csX14" fmla="*/ 117234 w 155155"/>
                <a:gd name="csY14" fmla="*/ 91941 h 220029"/>
                <a:gd name="csX15" fmla="*/ 128490 w 155155"/>
                <a:gd name="csY15" fmla="*/ 63571 h 220029"/>
                <a:gd name="csX16" fmla="*/ 117234 w 155155"/>
                <a:gd name="csY16" fmla="*/ 34623 h 220029"/>
                <a:gd name="csX17" fmla="*/ 88097 w 155155"/>
                <a:gd name="csY17" fmla="*/ 23590 h 220029"/>
                <a:gd name="csX18" fmla="*/ 28612 w 155155"/>
                <a:gd name="csY18" fmla="*/ 23590 h 220029"/>
                <a:gd name="csX19" fmla="*/ 27086 w 155155"/>
                <a:gd name="csY19" fmla="*/ 25113 h 220029"/>
                <a:gd name="csX20" fmla="*/ 27086 w 155155"/>
                <a:gd name="csY20" fmla="*/ 101293 h 220029"/>
                <a:gd name="csX21" fmla="*/ 28612 w 155155"/>
                <a:gd name="csY21" fmla="*/ 102817 h 220029"/>
                <a:gd name="csX22" fmla="*/ 88097 w 155155"/>
                <a:gd name="csY22" fmla="*/ 102817 h 220029"/>
                <a:gd name="csX23" fmla="*/ 117234 w 155155"/>
                <a:gd name="csY23" fmla="*/ 91941 h 2200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155155" h="220029">
                  <a:moveTo>
                    <a:pt x="137063" y="17338"/>
                  </a:moveTo>
                  <a:cubicBezTo>
                    <a:pt x="149107" y="28896"/>
                    <a:pt x="155156" y="44079"/>
                    <a:pt x="155156" y="62835"/>
                  </a:cubicBezTo>
                  <a:cubicBezTo>
                    <a:pt x="155156" y="81591"/>
                    <a:pt x="149055" y="96355"/>
                    <a:pt x="136852" y="107755"/>
                  </a:cubicBezTo>
                  <a:cubicBezTo>
                    <a:pt x="124650" y="119156"/>
                    <a:pt x="108661" y="124883"/>
                    <a:pt x="88833" y="124883"/>
                  </a:cubicBezTo>
                  <a:lnTo>
                    <a:pt x="28612" y="124883"/>
                  </a:lnTo>
                  <a:cubicBezTo>
                    <a:pt x="27612" y="124883"/>
                    <a:pt x="27086" y="125408"/>
                    <a:pt x="27086" y="126406"/>
                  </a:cubicBezTo>
                  <a:lnTo>
                    <a:pt x="27086" y="216246"/>
                  </a:lnTo>
                  <a:cubicBezTo>
                    <a:pt x="27086" y="218768"/>
                    <a:pt x="25824" y="220029"/>
                    <a:pt x="23300" y="220029"/>
                  </a:cubicBezTo>
                  <a:lnTo>
                    <a:pt x="3839" y="220029"/>
                  </a:lnTo>
                  <a:cubicBezTo>
                    <a:pt x="1315" y="220029"/>
                    <a:pt x="0" y="218768"/>
                    <a:pt x="0" y="216246"/>
                  </a:cubicBezTo>
                  <a:lnTo>
                    <a:pt x="0" y="3783"/>
                  </a:lnTo>
                  <a:cubicBezTo>
                    <a:pt x="0" y="1261"/>
                    <a:pt x="1262" y="0"/>
                    <a:pt x="3839" y="0"/>
                  </a:cubicBezTo>
                  <a:lnTo>
                    <a:pt x="89990" y="0"/>
                  </a:lnTo>
                  <a:cubicBezTo>
                    <a:pt x="109293" y="0"/>
                    <a:pt x="125019" y="5779"/>
                    <a:pt x="137063" y="17338"/>
                  </a:cubicBezTo>
                  <a:close/>
                  <a:moveTo>
                    <a:pt x="117234" y="91941"/>
                  </a:moveTo>
                  <a:cubicBezTo>
                    <a:pt x="124703" y="84691"/>
                    <a:pt x="128490" y="75234"/>
                    <a:pt x="128490" y="63571"/>
                  </a:cubicBezTo>
                  <a:cubicBezTo>
                    <a:pt x="128490" y="51908"/>
                    <a:pt x="124756" y="41978"/>
                    <a:pt x="117234" y="34623"/>
                  </a:cubicBezTo>
                  <a:cubicBezTo>
                    <a:pt x="109713" y="27267"/>
                    <a:pt x="100036" y="23590"/>
                    <a:pt x="88097" y="23590"/>
                  </a:cubicBezTo>
                  <a:lnTo>
                    <a:pt x="28612" y="23590"/>
                  </a:lnTo>
                  <a:cubicBezTo>
                    <a:pt x="27612" y="23590"/>
                    <a:pt x="27086" y="24115"/>
                    <a:pt x="27086" y="25113"/>
                  </a:cubicBezTo>
                  <a:lnTo>
                    <a:pt x="27086" y="101293"/>
                  </a:lnTo>
                  <a:cubicBezTo>
                    <a:pt x="27086" y="102291"/>
                    <a:pt x="27612" y="102817"/>
                    <a:pt x="28612" y="102817"/>
                  </a:cubicBezTo>
                  <a:lnTo>
                    <a:pt x="88097" y="102817"/>
                  </a:lnTo>
                  <a:cubicBezTo>
                    <a:pt x="100036" y="102817"/>
                    <a:pt x="109766" y="99192"/>
                    <a:pt x="117234" y="91941"/>
                  </a:cubicBezTo>
                  <a:close/>
                </a:path>
              </a:pathLst>
            </a:custGeom>
            <a:solidFill>
              <a:srgbClr val="FC6E30"/>
            </a:solidFill>
            <a:ln w="0" cap="flat">
              <a:noFill/>
              <a:prstDash val="solid"/>
              <a:miter/>
            </a:ln>
          </p:spPr>
        </p:sp>
        <p:sp>
          <p:nvSpPr>
            <p:cNvPr id="42" name="Freeform 41">
              <a:extLst>
                <a:ext uri="{FF2B5EF4-FFF2-40B4-BE49-F238E27FC236}">
                  <a16:creationId xmlns:a16="http://schemas.microsoft.com/office/drawing/2014/main" id="{EE86FEFA-440F-ABEC-954E-D90E511DDFFF}"/>
                </a:ext>
              </a:extLst>
            </p:cNvPr>
            <p:cNvSpPr/>
            <p:nvPr/>
          </p:nvSpPr>
          <p:spPr>
            <a:xfrm>
              <a:off x="11592085" y="-642505"/>
              <a:ext cx="164675" cy="225020"/>
            </a:xfrm>
            <a:custGeom>
              <a:avLst/>
              <a:gdLst>
                <a:gd name="csX0" fmla="*/ 22511 w 164675"/>
                <a:gd name="csY0" fmla="*/ 204268 h 225020"/>
                <a:gd name="csX1" fmla="*/ 0 w 164675"/>
                <a:gd name="csY1" fmla="*/ 146581 h 225020"/>
                <a:gd name="csX2" fmla="*/ 0 w 164675"/>
                <a:gd name="csY2" fmla="*/ 78439 h 225020"/>
                <a:gd name="csX3" fmla="*/ 22511 w 164675"/>
                <a:gd name="csY3" fmla="*/ 20752 h 225020"/>
                <a:gd name="csX4" fmla="*/ 83100 w 164675"/>
                <a:gd name="csY4" fmla="*/ 0 h 225020"/>
                <a:gd name="csX5" fmla="*/ 142375 w 164675"/>
                <a:gd name="csY5" fmla="*/ 20542 h 225020"/>
                <a:gd name="csX6" fmla="*/ 164675 w 164675"/>
                <a:gd name="csY6" fmla="*/ 76916 h 225020"/>
                <a:gd name="csX7" fmla="*/ 164675 w 164675"/>
                <a:gd name="csY7" fmla="*/ 77283 h 225020"/>
                <a:gd name="csX8" fmla="*/ 160836 w 164675"/>
                <a:gd name="csY8" fmla="*/ 81066 h 225020"/>
                <a:gd name="csX9" fmla="*/ 141796 w 164675"/>
                <a:gd name="csY9" fmla="*/ 81066 h 225020"/>
                <a:gd name="csX10" fmla="*/ 137957 w 164675"/>
                <a:gd name="csY10" fmla="*/ 77283 h 225020"/>
                <a:gd name="csX11" fmla="*/ 137957 w 164675"/>
                <a:gd name="csY11" fmla="*/ 76916 h 225020"/>
                <a:gd name="csX12" fmla="*/ 123073 w 164675"/>
                <a:gd name="csY12" fmla="*/ 37512 h 225020"/>
                <a:gd name="csX13" fmla="*/ 83048 w 164675"/>
                <a:gd name="csY13" fmla="*/ 23590 h 225020"/>
                <a:gd name="csX14" fmla="*/ 41866 w 164675"/>
                <a:gd name="csY14" fmla="*/ 38037 h 225020"/>
                <a:gd name="csX15" fmla="*/ 26613 w 164675"/>
                <a:gd name="csY15" fmla="*/ 79175 h 225020"/>
                <a:gd name="csX16" fmla="*/ 26613 w 164675"/>
                <a:gd name="csY16" fmla="*/ 146949 h 225020"/>
                <a:gd name="csX17" fmla="*/ 41866 w 164675"/>
                <a:gd name="csY17" fmla="*/ 187298 h 225020"/>
                <a:gd name="csX18" fmla="*/ 83048 w 164675"/>
                <a:gd name="csY18" fmla="*/ 201378 h 225020"/>
                <a:gd name="csX19" fmla="*/ 123283 w 164675"/>
                <a:gd name="csY19" fmla="*/ 187298 h 225020"/>
                <a:gd name="csX20" fmla="*/ 137957 w 164675"/>
                <a:gd name="csY20" fmla="*/ 146949 h 225020"/>
                <a:gd name="csX21" fmla="*/ 137957 w 164675"/>
                <a:gd name="csY21" fmla="*/ 135548 h 225020"/>
                <a:gd name="csX22" fmla="*/ 136432 w 164675"/>
                <a:gd name="csY22" fmla="*/ 134024 h 225020"/>
                <a:gd name="csX23" fmla="*/ 89149 w 164675"/>
                <a:gd name="csY23" fmla="*/ 134024 h 225020"/>
                <a:gd name="csX24" fmla="*/ 85362 w 164675"/>
                <a:gd name="csY24" fmla="*/ 130189 h 225020"/>
                <a:gd name="csX25" fmla="*/ 85362 w 164675"/>
                <a:gd name="csY25" fmla="*/ 114585 h 225020"/>
                <a:gd name="csX26" fmla="*/ 89149 w 164675"/>
                <a:gd name="csY26" fmla="*/ 110750 h 225020"/>
                <a:gd name="csX27" fmla="*/ 160836 w 164675"/>
                <a:gd name="csY27" fmla="*/ 110750 h 225020"/>
                <a:gd name="csX28" fmla="*/ 164675 w 164675"/>
                <a:gd name="csY28" fmla="*/ 114585 h 225020"/>
                <a:gd name="csX29" fmla="*/ 164675 w 164675"/>
                <a:gd name="csY29" fmla="*/ 146581 h 225020"/>
                <a:gd name="csX30" fmla="*/ 142375 w 164675"/>
                <a:gd name="csY30" fmla="*/ 204057 h 225020"/>
                <a:gd name="csX31" fmla="*/ 83100 w 164675"/>
                <a:gd name="csY31" fmla="*/ 225020 h 225020"/>
                <a:gd name="csX32" fmla="*/ 22511 w 164675"/>
                <a:gd name="csY32" fmla="*/ 204268 h 2250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164675" h="225020">
                  <a:moveTo>
                    <a:pt x="22511" y="204268"/>
                  </a:moveTo>
                  <a:cubicBezTo>
                    <a:pt x="7521" y="190450"/>
                    <a:pt x="0" y="171221"/>
                    <a:pt x="0" y="146581"/>
                  </a:cubicBezTo>
                  <a:lnTo>
                    <a:pt x="0" y="78439"/>
                  </a:lnTo>
                  <a:cubicBezTo>
                    <a:pt x="0" y="53799"/>
                    <a:pt x="7469" y="34570"/>
                    <a:pt x="22511" y="20752"/>
                  </a:cubicBezTo>
                  <a:cubicBezTo>
                    <a:pt x="37500" y="6935"/>
                    <a:pt x="57697" y="0"/>
                    <a:pt x="83100" y="0"/>
                  </a:cubicBezTo>
                  <a:cubicBezTo>
                    <a:pt x="108504" y="0"/>
                    <a:pt x="127491" y="6830"/>
                    <a:pt x="142375" y="20542"/>
                  </a:cubicBezTo>
                  <a:cubicBezTo>
                    <a:pt x="157259" y="34255"/>
                    <a:pt x="164675" y="53063"/>
                    <a:pt x="164675" y="76916"/>
                  </a:cubicBezTo>
                  <a:lnTo>
                    <a:pt x="164675" y="77283"/>
                  </a:lnTo>
                  <a:cubicBezTo>
                    <a:pt x="164675" y="79805"/>
                    <a:pt x="163413" y="81066"/>
                    <a:pt x="160836" y="81066"/>
                  </a:cubicBezTo>
                  <a:lnTo>
                    <a:pt x="141796" y="81066"/>
                  </a:lnTo>
                  <a:cubicBezTo>
                    <a:pt x="139272" y="81066"/>
                    <a:pt x="137957" y="79805"/>
                    <a:pt x="137957" y="77283"/>
                  </a:cubicBezTo>
                  <a:lnTo>
                    <a:pt x="137957" y="76916"/>
                  </a:lnTo>
                  <a:cubicBezTo>
                    <a:pt x="137957" y="59893"/>
                    <a:pt x="133013" y="46759"/>
                    <a:pt x="123073" y="37512"/>
                  </a:cubicBezTo>
                  <a:cubicBezTo>
                    <a:pt x="113185" y="28265"/>
                    <a:pt x="99826" y="23590"/>
                    <a:pt x="83048" y="23590"/>
                  </a:cubicBezTo>
                  <a:cubicBezTo>
                    <a:pt x="66270" y="23590"/>
                    <a:pt x="52017" y="28423"/>
                    <a:pt x="41866" y="38037"/>
                  </a:cubicBezTo>
                  <a:cubicBezTo>
                    <a:pt x="31715" y="47704"/>
                    <a:pt x="26613" y="61417"/>
                    <a:pt x="26613" y="79175"/>
                  </a:cubicBezTo>
                  <a:lnTo>
                    <a:pt x="26613" y="146949"/>
                  </a:lnTo>
                  <a:cubicBezTo>
                    <a:pt x="26613" y="164444"/>
                    <a:pt x="31715" y="177946"/>
                    <a:pt x="41866" y="187298"/>
                  </a:cubicBezTo>
                  <a:cubicBezTo>
                    <a:pt x="52017" y="196702"/>
                    <a:pt x="65744" y="201378"/>
                    <a:pt x="83048" y="201378"/>
                  </a:cubicBezTo>
                  <a:cubicBezTo>
                    <a:pt x="100351" y="201378"/>
                    <a:pt x="113500" y="196702"/>
                    <a:pt x="123283" y="187298"/>
                  </a:cubicBezTo>
                  <a:cubicBezTo>
                    <a:pt x="133066" y="177894"/>
                    <a:pt x="137957" y="164444"/>
                    <a:pt x="137957" y="146949"/>
                  </a:cubicBezTo>
                  <a:lnTo>
                    <a:pt x="137957" y="135548"/>
                  </a:lnTo>
                  <a:cubicBezTo>
                    <a:pt x="137957" y="134550"/>
                    <a:pt x="137431" y="134024"/>
                    <a:pt x="136432" y="134024"/>
                  </a:cubicBezTo>
                  <a:lnTo>
                    <a:pt x="89149" y="134024"/>
                  </a:lnTo>
                  <a:cubicBezTo>
                    <a:pt x="86624" y="134024"/>
                    <a:pt x="85362" y="132763"/>
                    <a:pt x="85362" y="130189"/>
                  </a:cubicBezTo>
                  <a:lnTo>
                    <a:pt x="85362" y="114585"/>
                  </a:lnTo>
                  <a:cubicBezTo>
                    <a:pt x="85362" y="112063"/>
                    <a:pt x="86624" y="110750"/>
                    <a:pt x="89149" y="110750"/>
                  </a:cubicBezTo>
                  <a:lnTo>
                    <a:pt x="160836" y="110750"/>
                  </a:lnTo>
                  <a:cubicBezTo>
                    <a:pt x="163360" y="110750"/>
                    <a:pt x="164675" y="112011"/>
                    <a:pt x="164675" y="114585"/>
                  </a:cubicBezTo>
                  <a:lnTo>
                    <a:pt x="164675" y="146581"/>
                  </a:lnTo>
                  <a:cubicBezTo>
                    <a:pt x="164675" y="170959"/>
                    <a:pt x="157259" y="190135"/>
                    <a:pt x="142375" y="204057"/>
                  </a:cubicBezTo>
                  <a:cubicBezTo>
                    <a:pt x="127491" y="218033"/>
                    <a:pt x="107767" y="225020"/>
                    <a:pt x="83100" y="225020"/>
                  </a:cubicBezTo>
                  <a:cubicBezTo>
                    <a:pt x="58433" y="225020"/>
                    <a:pt x="37500" y="218085"/>
                    <a:pt x="22511" y="204268"/>
                  </a:cubicBezTo>
                  <a:close/>
                </a:path>
              </a:pathLst>
            </a:custGeom>
            <a:solidFill>
              <a:srgbClr val="FC6E30"/>
            </a:solidFill>
            <a:ln w="0" cap="flat">
              <a:noFill/>
              <a:prstDash val="solid"/>
              <a:miter/>
            </a:ln>
          </p:spPr>
        </p:sp>
        <p:sp>
          <p:nvSpPr>
            <p:cNvPr id="43" name="Freeform 42">
              <a:extLst>
                <a:ext uri="{FF2B5EF4-FFF2-40B4-BE49-F238E27FC236}">
                  <a16:creationId xmlns:a16="http://schemas.microsoft.com/office/drawing/2014/main" id="{49858E82-79C6-6758-A079-B04A6E34F868}"/>
                </a:ext>
              </a:extLst>
            </p:cNvPr>
            <p:cNvSpPr/>
            <p:nvPr/>
          </p:nvSpPr>
          <p:spPr>
            <a:xfrm>
              <a:off x="9601254" y="-745865"/>
              <a:ext cx="556719" cy="485941"/>
            </a:xfrm>
            <a:custGeom>
              <a:avLst/>
              <a:gdLst>
                <a:gd name="csX0" fmla="*/ 327773 w 556719"/>
                <a:gd name="csY0" fmla="*/ 187368 h 485941"/>
                <a:gd name="csX1" fmla="*/ 315308 w 556719"/>
                <a:gd name="csY1" fmla="*/ 92642 h 485941"/>
                <a:gd name="csX2" fmla="*/ 373531 w 556719"/>
                <a:gd name="csY2" fmla="*/ 16830 h 485941"/>
                <a:gd name="csX3" fmla="*/ 468360 w 556719"/>
                <a:gd name="csY3" fmla="*/ 4378 h 485941"/>
                <a:gd name="csX4" fmla="*/ 450740 w 556719"/>
                <a:gd name="csY4" fmla="*/ 69998 h 485941"/>
                <a:gd name="csX5" fmla="*/ 407507 w 556719"/>
                <a:gd name="csY5" fmla="*/ 75672 h 485941"/>
                <a:gd name="csX6" fmla="*/ 380946 w 556719"/>
                <a:gd name="csY6" fmla="*/ 110242 h 485941"/>
                <a:gd name="csX7" fmla="*/ 386627 w 556719"/>
                <a:gd name="csY7" fmla="*/ 153428 h 485941"/>
                <a:gd name="csX8" fmla="*/ 421234 w 556719"/>
                <a:gd name="csY8" fmla="*/ 179960 h 485941"/>
                <a:gd name="csX9" fmla="*/ 464468 w 556719"/>
                <a:gd name="csY9" fmla="*/ 174286 h 485941"/>
                <a:gd name="csX10" fmla="*/ 491028 w 556719"/>
                <a:gd name="csY10" fmla="*/ 139716 h 485941"/>
                <a:gd name="csX11" fmla="*/ 556719 w 556719"/>
                <a:gd name="csY11" fmla="*/ 157316 h 485941"/>
                <a:gd name="csX12" fmla="*/ 498497 w 556719"/>
                <a:gd name="csY12" fmla="*/ 233128 h 485941"/>
                <a:gd name="csX13" fmla="*/ 403668 w 556719"/>
                <a:gd name="csY13" fmla="*/ 245580 h 485941"/>
                <a:gd name="csX14" fmla="*/ 327773 w 556719"/>
                <a:gd name="csY14" fmla="*/ 187420 h 485941"/>
                <a:gd name="csX15" fmla="*/ 189974 w 556719"/>
                <a:gd name="csY15" fmla="*/ 309414 h 485941"/>
                <a:gd name="csX16" fmla="*/ 153367 w 556719"/>
                <a:gd name="csY16" fmla="*/ 397677 h 485941"/>
                <a:gd name="csX17" fmla="*/ 189974 w 556719"/>
                <a:gd name="csY17" fmla="*/ 485941 h 485941"/>
                <a:gd name="csX18" fmla="*/ 238046 w 556719"/>
                <a:gd name="csY18" fmla="*/ 437922 h 485941"/>
                <a:gd name="csX19" fmla="*/ 221373 w 556719"/>
                <a:gd name="csY19" fmla="*/ 397677 h 485941"/>
                <a:gd name="csX20" fmla="*/ 238046 w 556719"/>
                <a:gd name="csY20" fmla="*/ 357433 h 485941"/>
                <a:gd name="csX21" fmla="*/ 278333 w 556719"/>
                <a:gd name="csY21" fmla="*/ 340779 h 485941"/>
                <a:gd name="csX22" fmla="*/ 318621 w 556719"/>
                <a:gd name="csY22" fmla="*/ 357433 h 485941"/>
                <a:gd name="csX23" fmla="*/ 335294 w 556719"/>
                <a:gd name="csY23" fmla="*/ 397677 h 485941"/>
                <a:gd name="csX24" fmla="*/ 318621 w 556719"/>
                <a:gd name="csY24" fmla="*/ 437922 h 485941"/>
                <a:gd name="csX25" fmla="*/ 366693 w 556719"/>
                <a:gd name="csY25" fmla="*/ 485941 h 485941"/>
                <a:gd name="csX26" fmla="*/ 403299 w 556719"/>
                <a:gd name="csY26" fmla="*/ 397677 h 485941"/>
                <a:gd name="csX27" fmla="*/ 366693 w 556719"/>
                <a:gd name="csY27" fmla="*/ 309414 h 485941"/>
                <a:gd name="csX28" fmla="*/ 278333 w 556719"/>
                <a:gd name="csY28" fmla="*/ 272847 h 485941"/>
                <a:gd name="csX29" fmla="*/ 189974 w 556719"/>
                <a:gd name="csY29" fmla="*/ 309414 h 485941"/>
                <a:gd name="csX30" fmla="*/ 241412 w 556719"/>
                <a:gd name="csY30" fmla="*/ 92589 h 485941"/>
                <a:gd name="csX31" fmla="*/ 183189 w 556719"/>
                <a:gd name="csY31" fmla="*/ 16777 h 485941"/>
                <a:gd name="csX32" fmla="*/ 88360 w 556719"/>
                <a:gd name="csY32" fmla="*/ 4326 h 485941"/>
                <a:gd name="csX33" fmla="*/ 105979 w 556719"/>
                <a:gd name="csY33" fmla="*/ 69946 h 485941"/>
                <a:gd name="csX34" fmla="*/ 149212 w 556719"/>
                <a:gd name="csY34" fmla="*/ 75620 h 485941"/>
                <a:gd name="csX35" fmla="*/ 175773 w 556719"/>
                <a:gd name="csY35" fmla="*/ 110190 h 485941"/>
                <a:gd name="csX36" fmla="*/ 170093 w 556719"/>
                <a:gd name="csY36" fmla="*/ 153376 h 485941"/>
                <a:gd name="csX37" fmla="*/ 135485 w 556719"/>
                <a:gd name="csY37" fmla="*/ 179908 h 485941"/>
                <a:gd name="csX38" fmla="*/ 92252 w 556719"/>
                <a:gd name="csY38" fmla="*/ 174233 h 485941"/>
                <a:gd name="csX39" fmla="*/ 65691 w 556719"/>
                <a:gd name="csY39" fmla="*/ 139663 h 485941"/>
                <a:gd name="csX40" fmla="*/ 0 w 556719"/>
                <a:gd name="csY40" fmla="*/ 157264 h 485941"/>
                <a:gd name="csX41" fmla="*/ 58223 w 556719"/>
                <a:gd name="csY41" fmla="*/ 233076 h 485941"/>
                <a:gd name="csX42" fmla="*/ 153052 w 556719"/>
                <a:gd name="csY42" fmla="*/ 245527 h 485941"/>
                <a:gd name="csX43" fmla="*/ 228947 w 556719"/>
                <a:gd name="csY43" fmla="*/ 187368 h 485941"/>
                <a:gd name="csX44" fmla="*/ 241412 w 556719"/>
                <a:gd name="csY44" fmla="*/ 92642 h 4859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556719" h="485941">
                  <a:moveTo>
                    <a:pt x="327773" y="187368"/>
                  </a:moveTo>
                  <a:cubicBezTo>
                    <a:pt x="311100" y="158472"/>
                    <a:pt x="306630" y="124848"/>
                    <a:pt x="315308" y="92642"/>
                  </a:cubicBezTo>
                  <a:cubicBezTo>
                    <a:pt x="323933" y="60436"/>
                    <a:pt x="344656" y="33484"/>
                    <a:pt x="373531" y="16830"/>
                  </a:cubicBezTo>
                  <a:cubicBezTo>
                    <a:pt x="402458" y="175"/>
                    <a:pt x="436119" y="-4291"/>
                    <a:pt x="468360" y="4378"/>
                  </a:cubicBezTo>
                  <a:lnTo>
                    <a:pt x="450740" y="69998"/>
                  </a:lnTo>
                  <a:cubicBezTo>
                    <a:pt x="436014" y="66058"/>
                    <a:pt x="420656" y="68107"/>
                    <a:pt x="407507" y="75672"/>
                  </a:cubicBezTo>
                  <a:cubicBezTo>
                    <a:pt x="394306" y="83290"/>
                    <a:pt x="384891" y="95532"/>
                    <a:pt x="380946" y="110242"/>
                  </a:cubicBezTo>
                  <a:cubicBezTo>
                    <a:pt x="377002" y="124953"/>
                    <a:pt x="379000" y="140294"/>
                    <a:pt x="386627" y="153428"/>
                  </a:cubicBezTo>
                  <a:cubicBezTo>
                    <a:pt x="394253" y="166615"/>
                    <a:pt x="406508" y="176020"/>
                    <a:pt x="421234" y="179960"/>
                  </a:cubicBezTo>
                  <a:cubicBezTo>
                    <a:pt x="435961" y="183900"/>
                    <a:pt x="451319" y="181851"/>
                    <a:pt x="464468" y="174286"/>
                  </a:cubicBezTo>
                  <a:cubicBezTo>
                    <a:pt x="477669" y="166668"/>
                    <a:pt x="487083" y="154427"/>
                    <a:pt x="491028" y="139716"/>
                  </a:cubicBezTo>
                  <a:lnTo>
                    <a:pt x="556719" y="157316"/>
                  </a:lnTo>
                  <a:cubicBezTo>
                    <a:pt x="548094" y="189522"/>
                    <a:pt x="527371" y="216474"/>
                    <a:pt x="498497" y="233128"/>
                  </a:cubicBezTo>
                  <a:cubicBezTo>
                    <a:pt x="469569" y="249783"/>
                    <a:pt x="435908" y="254249"/>
                    <a:pt x="403668" y="245580"/>
                  </a:cubicBezTo>
                  <a:cubicBezTo>
                    <a:pt x="371427" y="236964"/>
                    <a:pt x="344445" y="216264"/>
                    <a:pt x="327773" y="187420"/>
                  </a:cubicBezTo>
                  <a:close/>
                  <a:moveTo>
                    <a:pt x="189974" y="309414"/>
                  </a:moveTo>
                  <a:cubicBezTo>
                    <a:pt x="166358" y="333003"/>
                    <a:pt x="153367" y="364368"/>
                    <a:pt x="153367" y="397677"/>
                  </a:cubicBezTo>
                  <a:cubicBezTo>
                    <a:pt x="153367" y="430987"/>
                    <a:pt x="166358" y="462404"/>
                    <a:pt x="189974" y="485941"/>
                  </a:cubicBezTo>
                  <a:lnTo>
                    <a:pt x="238046" y="437922"/>
                  </a:lnTo>
                  <a:cubicBezTo>
                    <a:pt x="227264" y="427151"/>
                    <a:pt x="221373" y="412861"/>
                    <a:pt x="221373" y="397677"/>
                  </a:cubicBezTo>
                  <a:cubicBezTo>
                    <a:pt x="221373" y="382494"/>
                    <a:pt x="227316" y="368151"/>
                    <a:pt x="238046" y="357433"/>
                  </a:cubicBezTo>
                  <a:cubicBezTo>
                    <a:pt x="248775" y="346716"/>
                    <a:pt x="263133" y="340779"/>
                    <a:pt x="278333" y="340779"/>
                  </a:cubicBezTo>
                  <a:cubicBezTo>
                    <a:pt x="293533" y="340779"/>
                    <a:pt x="307892" y="346716"/>
                    <a:pt x="318621" y="357433"/>
                  </a:cubicBezTo>
                  <a:cubicBezTo>
                    <a:pt x="329403" y="368204"/>
                    <a:pt x="335294" y="382494"/>
                    <a:pt x="335294" y="397677"/>
                  </a:cubicBezTo>
                  <a:cubicBezTo>
                    <a:pt x="335294" y="412861"/>
                    <a:pt x="329351" y="427204"/>
                    <a:pt x="318621" y="437922"/>
                  </a:cubicBezTo>
                  <a:lnTo>
                    <a:pt x="366693" y="485941"/>
                  </a:lnTo>
                  <a:cubicBezTo>
                    <a:pt x="390308" y="462352"/>
                    <a:pt x="403299" y="430987"/>
                    <a:pt x="403299" y="397677"/>
                  </a:cubicBezTo>
                  <a:cubicBezTo>
                    <a:pt x="403299" y="364368"/>
                    <a:pt x="390308" y="332951"/>
                    <a:pt x="366693" y="309414"/>
                  </a:cubicBezTo>
                  <a:cubicBezTo>
                    <a:pt x="343078" y="285824"/>
                    <a:pt x="311679" y="272847"/>
                    <a:pt x="278333" y="272847"/>
                  </a:cubicBezTo>
                  <a:cubicBezTo>
                    <a:pt x="244988" y="272847"/>
                    <a:pt x="213536" y="285824"/>
                    <a:pt x="189974" y="309414"/>
                  </a:cubicBezTo>
                  <a:close/>
                  <a:moveTo>
                    <a:pt x="241412" y="92589"/>
                  </a:moveTo>
                  <a:cubicBezTo>
                    <a:pt x="232786" y="60384"/>
                    <a:pt x="212064" y="33432"/>
                    <a:pt x="183189" y="16777"/>
                  </a:cubicBezTo>
                  <a:cubicBezTo>
                    <a:pt x="154262" y="123"/>
                    <a:pt x="120601" y="-4343"/>
                    <a:pt x="88360" y="4326"/>
                  </a:cubicBezTo>
                  <a:lnTo>
                    <a:pt x="105979" y="69946"/>
                  </a:lnTo>
                  <a:cubicBezTo>
                    <a:pt x="120706" y="66005"/>
                    <a:pt x="136064" y="68054"/>
                    <a:pt x="149212" y="75620"/>
                  </a:cubicBezTo>
                  <a:cubicBezTo>
                    <a:pt x="162414" y="83238"/>
                    <a:pt x="171828" y="95479"/>
                    <a:pt x="175773" y="110190"/>
                  </a:cubicBezTo>
                  <a:cubicBezTo>
                    <a:pt x="179718" y="124900"/>
                    <a:pt x="177666" y="140241"/>
                    <a:pt x="170093" y="153376"/>
                  </a:cubicBezTo>
                  <a:cubicBezTo>
                    <a:pt x="162466" y="166563"/>
                    <a:pt x="150212" y="175967"/>
                    <a:pt x="135485" y="179908"/>
                  </a:cubicBezTo>
                  <a:cubicBezTo>
                    <a:pt x="120758" y="183848"/>
                    <a:pt x="105401" y="181799"/>
                    <a:pt x="92252" y="174233"/>
                  </a:cubicBezTo>
                  <a:cubicBezTo>
                    <a:pt x="79050" y="166615"/>
                    <a:pt x="69636" y="154374"/>
                    <a:pt x="65691" y="139663"/>
                  </a:cubicBezTo>
                  <a:lnTo>
                    <a:pt x="0" y="157264"/>
                  </a:lnTo>
                  <a:cubicBezTo>
                    <a:pt x="8626" y="189469"/>
                    <a:pt x="29348" y="216421"/>
                    <a:pt x="58223" y="233076"/>
                  </a:cubicBezTo>
                  <a:cubicBezTo>
                    <a:pt x="87150" y="249730"/>
                    <a:pt x="120811" y="254196"/>
                    <a:pt x="153052" y="245527"/>
                  </a:cubicBezTo>
                  <a:cubicBezTo>
                    <a:pt x="185293" y="236911"/>
                    <a:pt x="212274" y="216211"/>
                    <a:pt x="228947" y="187368"/>
                  </a:cubicBezTo>
                  <a:cubicBezTo>
                    <a:pt x="245619" y="158472"/>
                    <a:pt x="250090" y="124848"/>
                    <a:pt x="241412" y="92642"/>
                  </a:cubicBezTo>
                  <a:close/>
                </a:path>
              </a:pathLst>
            </a:custGeom>
            <a:solidFill>
              <a:srgbClr val="FC6E30"/>
            </a:solidFill>
            <a:ln w="0" cap="flat">
              <a:noFill/>
              <a:prstDash val="solid"/>
              <a:miter/>
            </a:ln>
          </p:spPr>
        </p:sp>
        <p:sp>
          <p:nvSpPr>
            <p:cNvPr id="44" name="Freeform 43">
              <a:extLst>
                <a:ext uri="{FF2B5EF4-FFF2-40B4-BE49-F238E27FC236}">
                  <a16:creationId xmlns:a16="http://schemas.microsoft.com/office/drawing/2014/main" id="{24C18452-DCAE-FDAD-6852-F4F2D9168AB7}"/>
                </a:ext>
              </a:extLst>
            </p:cNvPr>
            <p:cNvSpPr/>
            <p:nvPr/>
          </p:nvSpPr>
          <p:spPr>
            <a:xfrm>
              <a:off x="9601202" y="-800172"/>
              <a:ext cx="556771" cy="486022"/>
            </a:xfrm>
            <a:custGeom>
              <a:avLst/>
              <a:gdLst>
                <a:gd name="csX0" fmla="*/ 327825 w 556771"/>
                <a:gd name="csY0" fmla="*/ 298678 h 486022"/>
                <a:gd name="csX1" fmla="*/ 403720 w 556771"/>
                <a:gd name="csY1" fmla="*/ 240519 h 486022"/>
                <a:gd name="csX2" fmla="*/ 498549 w 556771"/>
                <a:gd name="csY2" fmla="*/ 252970 h 486022"/>
                <a:gd name="csX3" fmla="*/ 556772 w 556771"/>
                <a:gd name="csY3" fmla="*/ 328783 h 486022"/>
                <a:gd name="csX4" fmla="*/ 491081 w 556771"/>
                <a:gd name="csY4" fmla="*/ 346383 h 486022"/>
                <a:gd name="csX5" fmla="*/ 464520 w 556771"/>
                <a:gd name="csY5" fmla="*/ 311813 h 486022"/>
                <a:gd name="csX6" fmla="*/ 421287 w 556771"/>
                <a:gd name="csY6" fmla="*/ 306139 h 486022"/>
                <a:gd name="csX7" fmla="*/ 386679 w 556771"/>
                <a:gd name="csY7" fmla="*/ 332670 h 486022"/>
                <a:gd name="csX8" fmla="*/ 380999 w 556771"/>
                <a:gd name="csY8" fmla="*/ 375857 h 486022"/>
                <a:gd name="csX9" fmla="*/ 407560 w 556771"/>
                <a:gd name="csY9" fmla="*/ 410427 h 486022"/>
                <a:gd name="csX10" fmla="*/ 450793 w 556771"/>
                <a:gd name="csY10" fmla="*/ 416101 h 486022"/>
                <a:gd name="csX11" fmla="*/ 468412 w 556771"/>
                <a:gd name="csY11" fmla="*/ 481721 h 486022"/>
                <a:gd name="csX12" fmla="*/ 373583 w 556771"/>
                <a:gd name="csY12" fmla="*/ 469269 h 486022"/>
                <a:gd name="csX13" fmla="*/ 315360 w 556771"/>
                <a:gd name="csY13" fmla="*/ 393457 h 486022"/>
                <a:gd name="csX14" fmla="*/ 327825 w 556771"/>
                <a:gd name="csY14" fmla="*/ 298731 h 486022"/>
                <a:gd name="csX15" fmla="*/ 153104 w 556771"/>
                <a:gd name="csY15" fmla="*/ 240466 h 486022"/>
                <a:gd name="csX16" fmla="*/ 58275 w 556771"/>
                <a:gd name="csY16" fmla="*/ 252918 h 486022"/>
                <a:gd name="csX17" fmla="*/ 0 w 556771"/>
                <a:gd name="csY17" fmla="*/ 328783 h 486022"/>
                <a:gd name="csX18" fmla="*/ 65691 w 556771"/>
                <a:gd name="csY18" fmla="*/ 346383 h 486022"/>
                <a:gd name="csX19" fmla="*/ 92252 w 556771"/>
                <a:gd name="csY19" fmla="*/ 311813 h 486022"/>
                <a:gd name="csX20" fmla="*/ 135485 w 556771"/>
                <a:gd name="csY20" fmla="*/ 306139 h 486022"/>
                <a:gd name="csX21" fmla="*/ 170093 w 556771"/>
                <a:gd name="csY21" fmla="*/ 332670 h 486022"/>
                <a:gd name="csX22" fmla="*/ 175773 w 556771"/>
                <a:gd name="csY22" fmla="*/ 375857 h 486022"/>
                <a:gd name="csX23" fmla="*/ 149212 w 556771"/>
                <a:gd name="csY23" fmla="*/ 410427 h 486022"/>
                <a:gd name="csX24" fmla="*/ 105979 w 556771"/>
                <a:gd name="csY24" fmla="*/ 416101 h 486022"/>
                <a:gd name="csX25" fmla="*/ 88360 w 556771"/>
                <a:gd name="csY25" fmla="*/ 481721 h 486022"/>
                <a:gd name="csX26" fmla="*/ 183189 w 556771"/>
                <a:gd name="csY26" fmla="*/ 469269 h 486022"/>
                <a:gd name="csX27" fmla="*/ 241412 w 556771"/>
                <a:gd name="csY27" fmla="*/ 393457 h 486022"/>
                <a:gd name="csX28" fmla="*/ 228947 w 556771"/>
                <a:gd name="csY28" fmla="*/ 298731 h 486022"/>
                <a:gd name="csX29" fmla="*/ 153052 w 556771"/>
                <a:gd name="csY29" fmla="*/ 240571 h 486022"/>
                <a:gd name="csX30" fmla="*/ 366798 w 556771"/>
                <a:gd name="csY30" fmla="*/ 176580 h 486022"/>
                <a:gd name="csX31" fmla="*/ 403405 w 556771"/>
                <a:gd name="csY31" fmla="*/ 88316 h 486022"/>
                <a:gd name="csX32" fmla="*/ 366798 w 556771"/>
                <a:gd name="csY32" fmla="*/ 53 h 486022"/>
                <a:gd name="csX33" fmla="*/ 318726 w 556771"/>
                <a:gd name="csY33" fmla="*/ 48072 h 486022"/>
                <a:gd name="csX34" fmla="*/ 335399 w 556771"/>
                <a:gd name="csY34" fmla="*/ 88316 h 486022"/>
                <a:gd name="csX35" fmla="*/ 318726 w 556771"/>
                <a:gd name="csY35" fmla="*/ 128560 h 486022"/>
                <a:gd name="csX36" fmla="*/ 278439 w 556771"/>
                <a:gd name="csY36" fmla="*/ 145215 h 486022"/>
                <a:gd name="csX37" fmla="*/ 238151 w 556771"/>
                <a:gd name="csY37" fmla="*/ 128560 h 486022"/>
                <a:gd name="csX38" fmla="*/ 221478 w 556771"/>
                <a:gd name="csY38" fmla="*/ 88316 h 486022"/>
                <a:gd name="csX39" fmla="*/ 238151 w 556771"/>
                <a:gd name="csY39" fmla="*/ 48072 h 486022"/>
                <a:gd name="csX40" fmla="*/ 190026 w 556771"/>
                <a:gd name="csY40" fmla="*/ 0 h 486022"/>
                <a:gd name="csX41" fmla="*/ 153420 w 556771"/>
                <a:gd name="csY41" fmla="*/ 88264 h 486022"/>
                <a:gd name="csX42" fmla="*/ 190026 w 556771"/>
                <a:gd name="csY42" fmla="*/ 176528 h 486022"/>
                <a:gd name="csX43" fmla="*/ 278386 w 556771"/>
                <a:gd name="csY43" fmla="*/ 213094 h 486022"/>
                <a:gd name="csX44" fmla="*/ 366746 w 556771"/>
                <a:gd name="csY44" fmla="*/ 176528 h 4860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556771" h="486022">
                  <a:moveTo>
                    <a:pt x="327825" y="298678"/>
                  </a:moveTo>
                  <a:cubicBezTo>
                    <a:pt x="344498" y="269782"/>
                    <a:pt x="371479" y="249135"/>
                    <a:pt x="403720" y="240519"/>
                  </a:cubicBezTo>
                  <a:cubicBezTo>
                    <a:pt x="435961" y="231903"/>
                    <a:pt x="469674" y="236316"/>
                    <a:pt x="498549" y="252970"/>
                  </a:cubicBezTo>
                  <a:cubicBezTo>
                    <a:pt x="527477" y="269625"/>
                    <a:pt x="548146" y="296577"/>
                    <a:pt x="556772" y="328783"/>
                  </a:cubicBezTo>
                  <a:lnTo>
                    <a:pt x="491081" y="346383"/>
                  </a:lnTo>
                  <a:cubicBezTo>
                    <a:pt x="487136" y="331672"/>
                    <a:pt x="477722" y="319431"/>
                    <a:pt x="464520" y="311813"/>
                  </a:cubicBezTo>
                  <a:cubicBezTo>
                    <a:pt x="451319" y="304195"/>
                    <a:pt x="435961" y="302198"/>
                    <a:pt x="421287" y="306139"/>
                  </a:cubicBezTo>
                  <a:cubicBezTo>
                    <a:pt x="406560" y="310079"/>
                    <a:pt x="394306" y="319483"/>
                    <a:pt x="386679" y="332670"/>
                  </a:cubicBezTo>
                  <a:cubicBezTo>
                    <a:pt x="379053" y="345857"/>
                    <a:pt x="377054" y="361199"/>
                    <a:pt x="380999" y="375857"/>
                  </a:cubicBezTo>
                  <a:cubicBezTo>
                    <a:pt x="384944" y="390515"/>
                    <a:pt x="394358" y="402809"/>
                    <a:pt x="407560" y="410427"/>
                  </a:cubicBezTo>
                  <a:cubicBezTo>
                    <a:pt x="420761" y="418045"/>
                    <a:pt x="436119" y="420041"/>
                    <a:pt x="450793" y="416101"/>
                  </a:cubicBezTo>
                  <a:lnTo>
                    <a:pt x="468412" y="481721"/>
                  </a:lnTo>
                  <a:cubicBezTo>
                    <a:pt x="436171" y="490337"/>
                    <a:pt x="402458" y="485924"/>
                    <a:pt x="373583" y="469269"/>
                  </a:cubicBezTo>
                  <a:cubicBezTo>
                    <a:pt x="344656" y="452615"/>
                    <a:pt x="323986" y="425663"/>
                    <a:pt x="315360" y="393457"/>
                  </a:cubicBezTo>
                  <a:cubicBezTo>
                    <a:pt x="306735" y="361251"/>
                    <a:pt x="311153" y="327574"/>
                    <a:pt x="327825" y="298731"/>
                  </a:cubicBezTo>
                  <a:close/>
                  <a:moveTo>
                    <a:pt x="153104" y="240466"/>
                  </a:moveTo>
                  <a:cubicBezTo>
                    <a:pt x="120864" y="231850"/>
                    <a:pt x="87150" y="236263"/>
                    <a:pt x="58275" y="252918"/>
                  </a:cubicBezTo>
                  <a:cubicBezTo>
                    <a:pt x="29401" y="269572"/>
                    <a:pt x="8626" y="296577"/>
                    <a:pt x="0" y="328783"/>
                  </a:cubicBezTo>
                  <a:lnTo>
                    <a:pt x="65691" y="346383"/>
                  </a:lnTo>
                  <a:cubicBezTo>
                    <a:pt x="69636" y="331672"/>
                    <a:pt x="79050" y="319431"/>
                    <a:pt x="92252" y="311813"/>
                  </a:cubicBezTo>
                  <a:cubicBezTo>
                    <a:pt x="105453" y="304195"/>
                    <a:pt x="120811" y="302198"/>
                    <a:pt x="135485" y="306139"/>
                  </a:cubicBezTo>
                  <a:cubicBezTo>
                    <a:pt x="150212" y="310079"/>
                    <a:pt x="162466" y="319483"/>
                    <a:pt x="170093" y="332670"/>
                  </a:cubicBezTo>
                  <a:cubicBezTo>
                    <a:pt x="177719" y="345857"/>
                    <a:pt x="179718" y="361199"/>
                    <a:pt x="175773" y="375857"/>
                  </a:cubicBezTo>
                  <a:cubicBezTo>
                    <a:pt x="171828" y="390567"/>
                    <a:pt x="162414" y="402809"/>
                    <a:pt x="149212" y="410427"/>
                  </a:cubicBezTo>
                  <a:cubicBezTo>
                    <a:pt x="136011" y="418045"/>
                    <a:pt x="120653" y="420041"/>
                    <a:pt x="105979" y="416101"/>
                  </a:cubicBezTo>
                  <a:lnTo>
                    <a:pt x="88360" y="481721"/>
                  </a:lnTo>
                  <a:cubicBezTo>
                    <a:pt x="120601" y="490337"/>
                    <a:pt x="154314" y="485924"/>
                    <a:pt x="183189" y="469269"/>
                  </a:cubicBezTo>
                  <a:cubicBezTo>
                    <a:pt x="212116" y="452615"/>
                    <a:pt x="232786" y="425663"/>
                    <a:pt x="241412" y="393457"/>
                  </a:cubicBezTo>
                  <a:cubicBezTo>
                    <a:pt x="250037" y="361251"/>
                    <a:pt x="245619" y="327574"/>
                    <a:pt x="228947" y="298731"/>
                  </a:cubicBezTo>
                  <a:cubicBezTo>
                    <a:pt x="212274" y="269835"/>
                    <a:pt x="185293" y="249188"/>
                    <a:pt x="153052" y="240571"/>
                  </a:cubicBezTo>
                  <a:close/>
                  <a:moveTo>
                    <a:pt x="366798" y="176580"/>
                  </a:moveTo>
                  <a:cubicBezTo>
                    <a:pt x="390414" y="152991"/>
                    <a:pt x="403405" y="121625"/>
                    <a:pt x="403405" y="88316"/>
                  </a:cubicBezTo>
                  <a:cubicBezTo>
                    <a:pt x="403405" y="55007"/>
                    <a:pt x="390414" y="23590"/>
                    <a:pt x="366798" y="53"/>
                  </a:cubicBezTo>
                  <a:lnTo>
                    <a:pt x="318726" y="48072"/>
                  </a:lnTo>
                  <a:cubicBezTo>
                    <a:pt x="329508" y="58843"/>
                    <a:pt x="335399" y="73133"/>
                    <a:pt x="335399" y="88316"/>
                  </a:cubicBezTo>
                  <a:cubicBezTo>
                    <a:pt x="335399" y="103500"/>
                    <a:pt x="329456" y="117843"/>
                    <a:pt x="318726" y="128560"/>
                  </a:cubicBezTo>
                  <a:cubicBezTo>
                    <a:pt x="307997" y="139278"/>
                    <a:pt x="293639" y="145215"/>
                    <a:pt x="278439" y="145215"/>
                  </a:cubicBezTo>
                  <a:cubicBezTo>
                    <a:pt x="263239" y="145215"/>
                    <a:pt x="248880" y="139278"/>
                    <a:pt x="238151" y="128560"/>
                  </a:cubicBezTo>
                  <a:cubicBezTo>
                    <a:pt x="227369" y="117790"/>
                    <a:pt x="221478" y="103500"/>
                    <a:pt x="221478" y="88316"/>
                  </a:cubicBezTo>
                  <a:cubicBezTo>
                    <a:pt x="221478" y="73133"/>
                    <a:pt x="227421" y="58790"/>
                    <a:pt x="238151" y="48072"/>
                  </a:cubicBezTo>
                  <a:lnTo>
                    <a:pt x="190026" y="0"/>
                  </a:lnTo>
                  <a:cubicBezTo>
                    <a:pt x="166411" y="23590"/>
                    <a:pt x="153420" y="54955"/>
                    <a:pt x="153420" y="88264"/>
                  </a:cubicBezTo>
                  <a:cubicBezTo>
                    <a:pt x="153420" y="121573"/>
                    <a:pt x="166411" y="152991"/>
                    <a:pt x="190026" y="176528"/>
                  </a:cubicBezTo>
                  <a:cubicBezTo>
                    <a:pt x="213641" y="200117"/>
                    <a:pt x="245041" y="213094"/>
                    <a:pt x="278386" y="213094"/>
                  </a:cubicBezTo>
                  <a:cubicBezTo>
                    <a:pt x="311731" y="213094"/>
                    <a:pt x="343183" y="200117"/>
                    <a:pt x="366746" y="176528"/>
                  </a:cubicBezTo>
                  <a:close/>
                </a:path>
              </a:pathLst>
            </a:custGeom>
            <a:solidFill>
              <a:srgbClr val="90BBE5"/>
            </a:solidFill>
            <a:ln w="0" cap="flat">
              <a:noFill/>
              <a:prstDash val="solid"/>
              <a:miter/>
            </a:ln>
          </p:spPr>
        </p:sp>
        <p:sp>
          <p:nvSpPr>
            <p:cNvPr id="45" name="Freeform 44">
              <a:extLst>
                <a:ext uri="{FF2B5EF4-FFF2-40B4-BE49-F238E27FC236}">
                  <a16:creationId xmlns:a16="http://schemas.microsoft.com/office/drawing/2014/main" id="{1444A3D0-8BF3-3478-C7DB-E365EFE5C10D}"/>
                </a:ext>
              </a:extLst>
            </p:cNvPr>
            <p:cNvSpPr/>
            <p:nvPr/>
          </p:nvSpPr>
          <p:spPr>
            <a:xfrm>
              <a:off x="9636440" y="-564008"/>
              <a:ext cx="171249" cy="67890"/>
            </a:xfrm>
            <a:custGeom>
              <a:avLst/>
              <a:gdLst>
                <a:gd name="csX0" fmla="*/ 117866 w 171249"/>
                <a:gd name="csY0" fmla="*/ 63670 h 67890"/>
                <a:gd name="csX1" fmla="*/ 171250 w 171249"/>
                <a:gd name="csY1" fmla="*/ 33986 h 67890"/>
                <a:gd name="csX2" fmla="*/ 117866 w 171249"/>
                <a:gd name="csY2" fmla="*/ 4302 h 67890"/>
                <a:gd name="csX3" fmla="*/ 23037 w 171249"/>
                <a:gd name="csY3" fmla="*/ 16754 h 67890"/>
                <a:gd name="csX4" fmla="*/ 0 w 171249"/>
                <a:gd name="csY4" fmla="*/ 33934 h 67890"/>
                <a:gd name="csX5" fmla="*/ 23037 w 171249"/>
                <a:gd name="csY5" fmla="*/ 51114 h 67890"/>
                <a:gd name="csX6" fmla="*/ 117866 w 171249"/>
                <a:gd name="csY6" fmla="*/ 63565 h 6789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1249" h="67890">
                  <a:moveTo>
                    <a:pt x="117866" y="63670"/>
                  </a:moveTo>
                  <a:cubicBezTo>
                    <a:pt x="138167" y="58259"/>
                    <a:pt x="156365" y="48014"/>
                    <a:pt x="171250" y="33986"/>
                  </a:cubicBezTo>
                  <a:cubicBezTo>
                    <a:pt x="156365" y="19959"/>
                    <a:pt x="138220" y="9766"/>
                    <a:pt x="117866" y="4302"/>
                  </a:cubicBezTo>
                  <a:cubicBezTo>
                    <a:pt x="85625" y="-4314"/>
                    <a:pt x="51911" y="99"/>
                    <a:pt x="23037" y="16754"/>
                  </a:cubicBezTo>
                  <a:cubicBezTo>
                    <a:pt x="14569" y="21640"/>
                    <a:pt x="6943" y="27472"/>
                    <a:pt x="0" y="33934"/>
                  </a:cubicBezTo>
                  <a:cubicBezTo>
                    <a:pt x="6943" y="40448"/>
                    <a:pt x="14569" y="46280"/>
                    <a:pt x="23037" y="51114"/>
                  </a:cubicBezTo>
                  <a:cubicBezTo>
                    <a:pt x="51964" y="67768"/>
                    <a:pt x="85625" y="72234"/>
                    <a:pt x="117866" y="63565"/>
                  </a:cubicBezTo>
                  <a:close/>
                </a:path>
              </a:pathLst>
            </a:custGeom>
            <a:solidFill>
              <a:srgbClr val="1E536B"/>
            </a:solidFill>
            <a:ln w="0" cap="flat">
              <a:noFill/>
              <a:prstDash val="solid"/>
              <a:miter/>
            </a:ln>
          </p:spPr>
        </p:sp>
        <p:sp>
          <p:nvSpPr>
            <p:cNvPr id="46" name="Freeform 45">
              <a:extLst>
                <a:ext uri="{FF2B5EF4-FFF2-40B4-BE49-F238E27FC236}">
                  <a16:creationId xmlns:a16="http://schemas.microsoft.com/office/drawing/2014/main" id="{04B30D1E-95BE-06D4-AC88-45036A07813A}"/>
                </a:ext>
              </a:extLst>
            </p:cNvPr>
            <p:cNvSpPr/>
            <p:nvPr/>
          </p:nvSpPr>
          <p:spPr>
            <a:xfrm>
              <a:off x="9754621" y="-467764"/>
              <a:ext cx="92337" cy="148157"/>
            </a:xfrm>
            <a:custGeom>
              <a:avLst/>
              <a:gdLst>
                <a:gd name="csX0" fmla="*/ 0 w 92337"/>
                <a:gd name="csY0" fmla="*/ 119629 h 148157"/>
                <a:gd name="csX1" fmla="*/ 3419 w 92337"/>
                <a:gd name="csY1" fmla="*/ 148157 h 148157"/>
                <a:gd name="csX2" fmla="*/ 29821 w 92337"/>
                <a:gd name="csY2" fmla="*/ 136809 h 148157"/>
                <a:gd name="csX3" fmla="*/ 88044 w 92337"/>
                <a:gd name="csY3" fmla="*/ 60997 h 148157"/>
                <a:gd name="csX4" fmla="*/ 88991 w 92337"/>
                <a:gd name="csY4" fmla="*/ 0 h 148157"/>
                <a:gd name="csX5" fmla="*/ 36606 w 92337"/>
                <a:gd name="csY5" fmla="*/ 31313 h 148157"/>
                <a:gd name="csX6" fmla="*/ 0 w 92337"/>
                <a:gd name="csY6" fmla="*/ 119576 h 1481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2337" h="148157">
                  <a:moveTo>
                    <a:pt x="0" y="119629"/>
                  </a:moveTo>
                  <a:cubicBezTo>
                    <a:pt x="0" y="129348"/>
                    <a:pt x="1262" y="138910"/>
                    <a:pt x="3419" y="148157"/>
                  </a:cubicBezTo>
                  <a:cubicBezTo>
                    <a:pt x="12518" y="145373"/>
                    <a:pt x="21406" y="141695"/>
                    <a:pt x="29821" y="136809"/>
                  </a:cubicBezTo>
                  <a:cubicBezTo>
                    <a:pt x="58749" y="120154"/>
                    <a:pt x="79419" y="93202"/>
                    <a:pt x="88044" y="60997"/>
                  </a:cubicBezTo>
                  <a:cubicBezTo>
                    <a:pt x="93462" y="40717"/>
                    <a:pt x="93725" y="19859"/>
                    <a:pt x="88991" y="0"/>
                  </a:cubicBezTo>
                  <a:cubicBezTo>
                    <a:pt x="69426" y="5832"/>
                    <a:pt x="51438" y="16497"/>
                    <a:pt x="36606" y="31313"/>
                  </a:cubicBezTo>
                  <a:cubicBezTo>
                    <a:pt x="12991" y="54902"/>
                    <a:pt x="0" y="86267"/>
                    <a:pt x="0" y="119576"/>
                  </a:cubicBezTo>
                  <a:close/>
                </a:path>
              </a:pathLst>
            </a:custGeom>
            <a:solidFill>
              <a:srgbClr val="1E536B"/>
            </a:solidFill>
            <a:ln w="0" cap="flat">
              <a:noFill/>
              <a:prstDash val="solid"/>
              <a:miter/>
            </a:ln>
          </p:spPr>
        </p:sp>
        <p:sp>
          <p:nvSpPr>
            <p:cNvPr id="47" name="Freeform 46">
              <a:extLst>
                <a:ext uri="{FF2B5EF4-FFF2-40B4-BE49-F238E27FC236}">
                  <a16:creationId xmlns:a16="http://schemas.microsoft.com/office/drawing/2014/main" id="{2E074BB1-7ED3-5909-B159-29D7D1C387C6}"/>
                </a:ext>
              </a:extLst>
            </p:cNvPr>
            <p:cNvSpPr/>
            <p:nvPr/>
          </p:nvSpPr>
          <p:spPr>
            <a:xfrm>
              <a:off x="9912268" y="-467764"/>
              <a:ext cx="92337" cy="148157"/>
            </a:xfrm>
            <a:custGeom>
              <a:avLst/>
              <a:gdLst>
                <a:gd name="csX0" fmla="*/ 55731 w 92337"/>
                <a:gd name="csY0" fmla="*/ 31313 h 148157"/>
                <a:gd name="csX1" fmla="*/ 3347 w 92337"/>
                <a:gd name="csY1" fmla="*/ 0 h 148157"/>
                <a:gd name="csX2" fmla="*/ 4293 w 92337"/>
                <a:gd name="csY2" fmla="*/ 60997 h 148157"/>
                <a:gd name="csX3" fmla="*/ 62516 w 92337"/>
                <a:gd name="csY3" fmla="*/ 136809 h 148157"/>
                <a:gd name="csX4" fmla="*/ 88919 w 92337"/>
                <a:gd name="csY4" fmla="*/ 148157 h 148157"/>
                <a:gd name="csX5" fmla="*/ 92338 w 92337"/>
                <a:gd name="csY5" fmla="*/ 119629 h 148157"/>
                <a:gd name="csX6" fmla="*/ 55731 w 92337"/>
                <a:gd name="csY6" fmla="*/ 31365 h 1481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2337" h="148157">
                  <a:moveTo>
                    <a:pt x="55731" y="31313"/>
                  </a:moveTo>
                  <a:cubicBezTo>
                    <a:pt x="40847" y="16444"/>
                    <a:pt x="22912" y="5832"/>
                    <a:pt x="3347" y="0"/>
                  </a:cubicBezTo>
                  <a:cubicBezTo>
                    <a:pt x="-1387" y="19859"/>
                    <a:pt x="-1124" y="40717"/>
                    <a:pt x="4293" y="60997"/>
                  </a:cubicBezTo>
                  <a:cubicBezTo>
                    <a:pt x="12919" y="93202"/>
                    <a:pt x="33642" y="120154"/>
                    <a:pt x="62516" y="136809"/>
                  </a:cubicBezTo>
                  <a:cubicBezTo>
                    <a:pt x="70984" y="141695"/>
                    <a:pt x="79820" y="145373"/>
                    <a:pt x="88919" y="148157"/>
                  </a:cubicBezTo>
                  <a:cubicBezTo>
                    <a:pt x="91075" y="138910"/>
                    <a:pt x="92338" y="129348"/>
                    <a:pt x="92338" y="119629"/>
                  </a:cubicBezTo>
                  <a:cubicBezTo>
                    <a:pt x="92338" y="86267"/>
                    <a:pt x="79347" y="54902"/>
                    <a:pt x="55731" y="31365"/>
                  </a:cubicBezTo>
                  <a:close/>
                </a:path>
              </a:pathLst>
            </a:custGeom>
            <a:solidFill>
              <a:srgbClr val="1E536B"/>
            </a:solidFill>
            <a:ln w="0" cap="flat">
              <a:noFill/>
              <a:prstDash val="solid"/>
              <a:miter/>
            </a:ln>
          </p:spPr>
        </p:sp>
        <p:sp>
          <p:nvSpPr>
            <p:cNvPr id="48" name="Freeform 47">
              <a:extLst>
                <a:ext uri="{FF2B5EF4-FFF2-40B4-BE49-F238E27FC236}">
                  <a16:creationId xmlns:a16="http://schemas.microsoft.com/office/drawing/2014/main" id="{567287A2-A2C5-007B-A2A5-801CA84F813D}"/>
                </a:ext>
              </a:extLst>
            </p:cNvPr>
            <p:cNvSpPr/>
            <p:nvPr/>
          </p:nvSpPr>
          <p:spPr>
            <a:xfrm>
              <a:off x="9754621" y="-740436"/>
              <a:ext cx="92337" cy="148157"/>
            </a:xfrm>
            <a:custGeom>
              <a:avLst/>
              <a:gdLst>
                <a:gd name="csX0" fmla="*/ 36606 w 92337"/>
                <a:gd name="csY0" fmla="*/ 116844 h 148157"/>
                <a:gd name="csX1" fmla="*/ 88991 w 92337"/>
                <a:gd name="csY1" fmla="*/ 148157 h 148157"/>
                <a:gd name="csX2" fmla="*/ 88044 w 92337"/>
                <a:gd name="csY2" fmla="*/ 87160 h 148157"/>
                <a:gd name="csX3" fmla="*/ 29821 w 92337"/>
                <a:gd name="csY3" fmla="*/ 11348 h 148157"/>
                <a:gd name="csX4" fmla="*/ 3419 w 92337"/>
                <a:gd name="csY4" fmla="*/ 0 h 148157"/>
                <a:gd name="csX5" fmla="*/ 0 w 92337"/>
                <a:gd name="csY5" fmla="*/ 28528 h 148157"/>
                <a:gd name="csX6" fmla="*/ 36606 w 92337"/>
                <a:gd name="csY6" fmla="*/ 116792 h 1481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2337" h="148157">
                  <a:moveTo>
                    <a:pt x="36606" y="116844"/>
                  </a:moveTo>
                  <a:cubicBezTo>
                    <a:pt x="51491" y="131713"/>
                    <a:pt x="69426" y="142325"/>
                    <a:pt x="88991" y="148157"/>
                  </a:cubicBezTo>
                  <a:cubicBezTo>
                    <a:pt x="93725" y="128298"/>
                    <a:pt x="93462" y="107440"/>
                    <a:pt x="88044" y="87160"/>
                  </a:cubicBezTo>
                  <a:cubicBezTo>
                    <a:pt x="79419" y="54955"/>
                    <a:pt x="58696" y="28003"/>
                    <a:pt x="29821" y="11348"/>
                  </a:cubicBezTo>
                  <a:cubicBezTo>
                    <a:pt x="21354" y="6462"/>
                    <a:pt x="12518" y="2785"/>
                    <a:pt x="3419" y="0"/>
                  </a:cubicBezTo>
                  <a:cubicBezTo>
                    <a:pt x="1262" y="9247"/>
                    <a:pt x="0" y="18809"/>
                    <a:pt x="0" y="28528"/>
                  </a:cubicBezTo>
                  <a:cubicBezTo>
                    <a:pt x="0" y="61890"/>
                    <a:pt x="12991" y="93255"/>
                    <a:pt x="36606" y="116792"/>
                  </a:cubicBezTo>
                  <a:close/>
                </a:path>
              </a:pathLst>
            </a:custGeom>
            <a:solidFill>
              <a:srgbClr val="1E536B"/>
            </a:solidFill>
            <a:ln w="0" cap="flat">
              <a:noFill/>
              <a:prstDash val="solid"/>
              <a:miter/>
            </a:ln>
          </p:spPr>
        </p:sp>
        <p:sp>
          <p:nvSpPr>
            <p:cNvPr id="49" name="Freeform 48">
              <a:extLst>
                <a:ext uri="{FF2B5EF4-FFF2-40B4-BE49-F238E27FC236}">
                  <a16:creationId xmlns:a16="http://schemas.microsoft.com/office/drawing/2014/main" id="{FEEA9296-E8CC-3CCC-0B01-1C637EF8FCF3}"/>
                </a:ext>
              </a:extLst>
            </p:cNvPr>
            <p:cNvSpPr/>
            <p:nvPr/>
          </p:nvSpPr>
          <p:spPr>
            <a:xfrm>
              <a:off x="9951538" y="-563978"/>
              <a:ext cx="171249" cy="67995"/>
            </a:xfrm>
            <a:custGeom>
              <a:avLst/>
              <a:gdLst>
                <a:gd name="csX0" fmla="*/ 171250 w 171249"/>
                <a:gd name="csY0" fmla="*/ 33957 h 67995"/>
                <a:gd name="csX1" fmla="*/ 148213 w 171249"/>
                <a:gd name="csY1" fmla="*/ 16777 h 67995"/>
                <a:gd name="csX2" fmla="*/ 53384 w 171249"/>
                <a:gd name="csY2" fmla="*/ 4326 h 67995"/>
                <a:gd name="csX3" fmla="*/ 0 w 171249"/>
                <a:gd name="csY3" fmla="*/ 34010 h 67995"/>
                <a:gd name="csX4" fmla="*/ 53384 w 171249"/>
                <a:gd name="csY4" fmla="*/ 63694 h 67995"/>
                <a:gd name="csX5" fmla="*/ 148213 w 171249"/>
                <a:gd name="csY5" fmla="*/ 51242 h 67995"/>
                <a:gd name="csX6" fmla="*/ 171250 w 171249"/>
                <a:gd name="csY6" fmla="*/ 34062 h 679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1249" h="67995">
                  <a:moveTo>
                    <a:pt x="171250" y="33957"/>
                  </a:moveTo>
                  <a:cubicBezTo>
                    <a:pt x="164307" y="27442"/>
                    <a:pt x="156681" y="21611"/>
                    <a:pt x="148213" y="16777"/>
                  </a:cubicBezTo>
                  <a:cubicBezTo>
                    <a:pt x="119286" y="123"/>
                    <a:pt x="85625" y="-4343"/>
                    <a:pt x="53384" y="4326"/>
                  </a:cubicBezTo>
                  <a:cubicBezTo>
                    <a:pt x="33082" y="9737"/>
                    <a:pt x="14884" y="19982"/>
                    <a:pt x="0" y="34010"/>
                  </a:cubicBezTo>
                  <a:cubicBezTo>
                    <a:pt x="14884" y="48037"/>
                    <a:pt x="33030" y="58230"/>
                    <a:pt x="53384" y="63694"/>
                  </a:cubicBezTo>
                  <a:cubicBezTo>
                    <a:pt x="85625" y="72310"/>
                    <a:pt x="119338" y="67897"/>
                    <a:pt x="148213" y="51242"/>
                  </a:cubicBezTo>
                  <a:cubicBezTo>
                    <a:pt x="156681" y="46356"/>
                    <a:pt x="164307" y="40524"/>
                    <a:pt x="171250" y="34062"/>
                  </a:cubicBezTo>
                  <a:close/>
                </a:path>
              </a:pathLst>
            </a:custGeom>
            <a:solidFill>
              <a:srgbClr val="1E536B"/>
            </a:solidFill>
            <a:ln w="0" cap="flat">
              <a:noFill/>
              <a:prstDash val="solid"/>
              <a:miter/>
            </a:ln>
          </p:spPr>
        </p:sp>
        <p:sp>
          <p:nvSpPr>
            <p:cNvPr id="50" name="Freeform 49">
              <a:extLst>
                <a:ext uri="{FF2B5EF4-FFF2-40B4-BE49-F238E27FC236}">
                  <a16:creationId xmlns:a16="http://schemas.microsoft.com/office/drawing/2014/main" id="{750092E8-DE29-15FE-4C04-A0DECA4D5431}"/>
                </a:ext>
              </a:extLst>
            </p:cNvPr>
            <p:cNvSpPr/>
            <p:nvPr/>
          </p:nvSpPr>
          <p:spPr>
            <a:xfrm>
              <a:off x="9912268" y="-740436"/>
              <a:ext cx="92337" cy="148157"/>
            </a:xfrm>
            <a:custGeom>
              <a:avLst/>
              <a:gdLst>
                <a:gd name="csX0" fmla="*/ 92338 w 92337"/>
                <a:gd name="csY0" fmla="*/ 28528 h 148157"/>
                <a:gd name="csX1" fmla="*/ 88919 w 92337"/>
                <a:gd name="csY1" fmla="*/ 0 h 148157"/>
                <a:gd name="csX2" fmla="*/ 62516 w 92337"/>
                <a:gd name="csY2" fmla="*/ 11348 h 148157"/>
                <a:gd name="csX3" fmla="*/ 4293 w 92337"/>
                <a:gd name="csY3" fmla="*/ 87160 h 148157"/>
                <a:gd name="csX4" fmla="*/ 3347 w 92337"/>
                <a:gd name="csY4" fmla="*/ 148157 h 148157"/>
                <a:gd name="csX5" fmla="*/ 55731 w 92337"/>
                <a:gd name="csY5" fmla="*/ 116844 h 148157"/>
                <a:gd name="csX6" fmla="*/ 92338 w 92337"/>
                <a:gd name="csY6" fmla="*/ 28581 h 1481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2337" h="148157">
                  <a:moveTo>
                    <a:pt x="92338" y="28528"/>
                  </a:moveTo>
                  <a:cubicBezTo>
                    <a:pt x="92338" y="18809"/>
                    <a:pt x="91075" y="9247"/>
                    <a:pt x="88919" y="0"/>
                  </a:cubicBezTo>
                  <a:cubicBezTo>
                    <a:pt x="79820" y="2785"/>
                    <a:pt x="70931" y="6462"/>
                    <a:pt x="62516" y="11348"/>
                  </a:cubicBezTo>
                  <a:cubicBezTo>
                    <a:pt x="33589" y="28003"/>
                    <a:pt x="12919" y="54955"/>
                    <a:pt x="4293" y="87160"/>
                  </a:cubicBezTo>
                  <a:cubicBezTo>
                    <a:pt x="-1124" y="107440"/>
                    <a:pt x="-1387" y="128298"/>
                    <a:pt x="3347" y="148157"/>
                  </a:cubicBezTo>
                  <a:cubicBezTo>
                    <a:pt x="22912" y="142325"/>
                    <a:pt x="40900" y="131660"/>
                    <a:pt x="55731" y="116844"/>
                  </a:cubicBezTo>
                  <a:cubicBezTo>
                    <a:pt x="79347" y="93255"/>
                    <a:pt x="92338" y="61890"/>
                    <a:pt x="92338" y="28581"/>
                  </a:cubicBezTo>
                  <a:close/>
                </a:path>
              </a:pathLst>
            </a:custGeom>
            <a:solidFill>
              <a:srgbClr val="1E536B"/>
            </a:solidFill>
            <a:ln w="0" cap="flat">
              <a:noFill/>
              <a:prstDash val="solid"/>
              <a:miter/>
            </a:ln>
          </p:spPr>
        </p:sp>
      </p:grpSp>
      <p:sp>
        <p:nvSpPr>
          <p:cNvPr id="51" name="Text Placeholder 14">
            <a:extLst>
              <a:ext uri="{FF2B5EF4-FFF2-40B4-BE49-F238E27FC236}">
                <a16:creationId xmlns:a16="http://schemas.microsoft.com/office/drawing/2014/main" id="{635E8DFE-5E3D-AE02-7464-C9D62E630EB1}"/>
              </a:ext>
            </a:extLst>
          </p:cNvPr>
          <p:cNvSpPr>
            <a:spLocks noGrp="1"/>
          </p:cNvSpPr>
          <p:nvPr>
            <p:ph type="body" sz="quarter" idx="12"/>
          </p:nvPr>
        </p:nvSpPr>
        <p:spPr>
          <a:xfrm>
            <a:off x="540790" y="3631906"/>
            <a:ext cx="5725073" cy="2678407"/>
          </a:xfrm>
          <a:prstGeom prst="rect">
            <a:avLst/>
          </a:prstGeom>
        </p:spPr>
        <p:txBody>
          <a:bodyPr wrap="square" lIns="0" tIns="0" rIns="0" bIns="0">
            <a:noAutofit/>
          </a:bodyPr>
          <a:lstStyle>
            <a:lvl1pPr>
              <a:defRPr sz="2800"/>
            </a:lvl1pPr>
          </a:lstStyle>
          <a:p>
            <a:pPr lvl="0"/>
            <a:endParaRPr lang="en-GB"/>
          </a:p>
        </p:txBody>
      </p:sp>
    </p:spTree>
    <p:extLst>
      <p:ext uri="{BB962C8B-B14F-4D97-AF65-F5344CB8AC3E}">
        <p14:creationId xmlns:p14="http://schemas.microsoft.com/office/powerpoint/2010/main" val="145815308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118852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7713" y="498377"/>
            <a:ext cx="14160951" cy="1163049"/>
          </a:xfrm>
          <a:prstGeom prst="rect">
            <a:avLst/>
          </a:prstGeom>
        </p:spPr>
        <p:txBody>
          <a:bodyPr vert="horz" wrap="square" lIns="0" tIns="0" rIns="0" bIns="0" rtlCol="0" anchor="t" anchorCtr="0">
            <a:noAutofit/>
          </a:bodyPr>
          <a:lstStyle/>
          <a:p>
            <a:r>
              <a:rPr lang="en-GB"/>
              <a:t>Title</a:t>
            </a:r>
            <a:endParaRPr lang="en-US" dirty="0"/>
          </a:p>
        </p:txBody>
      </p:sp>
      <p:sp>
        <p:nvSpPr>
          <p:cNvPr id="6" name="Slide Number Placeholder 5"/>
          <p:cNvSpPr>
            <a:spLocks noGrp="1"/>
          </p:cNvSpPr>
          <p:nvPr>
            <p:ph type="sldNum" sz="quarter" idx="4"/>
          </p:nvPr>
        </p:nvSpPr>
        <p:spPr>
          <a:xfrm>
            <a:off x="13611395" y="7473792"/>
            <a:ext cx="1087324" cy="500221"/>
          </a:xfrm>
          <a:prstGeom prst="rect">
            <a:avLst/>
          </a:prstGeom>
        </p:spPr>
        <p:txBody>
          <a:bodyPr vert="horz" lIns="0" tIns="0" rIns="0" bIns="306000" rtlCol="0" anchor="b" anchorCtr="0"/>
          <a:lstStyle>
            <a:lvl1pPr algn="r">
              <a:defRPr sz="1400" b="0" i="0">
                <a:solidFill>
                  <a:schemeClr val="accent1"/>
                </a:solidFill>
                <a:latin typeface="+mn-lt"/>
              </a:defRPr>
            </a:lvl1pPr>
          </a:lstStyle>
          <a:p>
            <a:fld id="{48F63A3B-78C7-47BE-AE5E-E10140E04643}" type="slidenum">
              <a:rPr lang="en-US" dirty="0"/>
              <a:pPr/>
              <a:t>‹#›</a:t>
            </a:fld>
            <a:endParaRPr lang="en-US" sz="1400" dirty="0"/>
          </a:p>
        </p:txBody>
      </p:sp>
      <p:sp>
        <p:nvSpPr>
          <p:cNvPr id="5" name="Footer Placeholder 4">
            <a:extLst>
              <a:ext uri="{FF2B5EF4-FFF2-40B4-BE49-F238E27FC236}">
                <a16:creationId xmlns:a16="http://schemas.microsoft.com/office/drawing/2014/main" id="{65B3B2D0-F183-E684-4F3E-DE2CC09AB37F}"/>
              </a:ext>
            </a:extLst>
          </p:cNvPr>
          <p:cNvSpPr>
            <a:spLocks noGrp="1"/>
          </p:cNvSpPr>
          <p:nvPr>
            <p:ph type="ftr" sz="quarter" idx="3"/>
          </p:nvPr>
        </p:nvSpPr>
        <p:spPr>
          <a:xfrm>
            <a:off x="537710" y="7473792"/>
            <a:ext cx="11752715" cy="500221"/>
          </a:xfrm>
          <a:prstGeom prst="rect">
            <a:avLst/>
          </a:prstGeom>
        </p:spPr>
        <p:txBody>
          <a:bodyPr vert="horz" lIns="0" tIns="0" rIns="0" bIns="306000" rtlCol="0" anchor="b" anchorCtr="0"/>
          <a:lstStyle>
            <a:lvl1pPr algn="l">
              <a:lnSpc>
                <a:spcPct val="100000"/>
              </a:lnSpc>
              <a:defRPr sz="1400" b="0" i="0" cap="all" spc="50" baseline="0">
                <a:solidFill>
                  <a:schemeClr val="accent1"/>
                </a:solidFill>
                <a:latin typeface="+mn-lt"/>
              </a:defRPr>
            </a:lvl1pPr>
          </a:lstStyle>
          <a:p>
            <a:r>
              <a:rPr lang="en-GB" b="1">
                <a:solidFill>
                  <a:schemeClr val="tx2"/>
                </a:solidFill>
              </a:rPr>
              <a:t>EPICA-DIPG </a:t>
            </a:r>
            <a:r>
              <a:rPr lang="en-GB"/>
              <a:t>  European pediatric immunotherapy trial with combinatory atmps for dipg</a:t>
            </a:r>
            <a:endParaRPr lang="en-GB" sz="1400"/>
          </a:p>
        </p:txBody>
      </p:sp>
    </p:spTree>
  </p:cSld>
  <p:clrMap bg1="lt1" tx1="dk1" bg2="lt2" tx2="dk2" accent1="accent1" accent2="accent2" accent3="accent3" accent4="accent4" accent5="accent5" accent6="accent6" hlink="hlink" folHlink="folHlink"/>
  <p:sldLayoutIdLst>
    <p:sldLayoutId id="2147483665" r:id="rId1"/>
    <p:sldLayoutId id="2147483672" r:id="rId2"/>
    <p:sldLayoutId id="2147483675" r:id="rId3"/>
    <p:sldLayoutId id="2147483673" r:id="rId4"/>
    <p:sldLayoutId id="2147483659" r:id="rId5"/>
  </p:sldLayoutIdLst>
  <p:hf hdr="0" dt="0"/>
  <p:txStyles>
    <p:titleStyle>
      <a:lvl1pPr algn="l" defTabSz="914441"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marR="0" indent="0" algn="l" defTabSz="180008" rtl="0" eaLnBrk="1" fontAlgn="auto" latinLnBrk="0" hangingPunct="1">
        <a:lnSpc>
          <a:spcPct val="120000"/>
        </a:lnSpc>
        <a:spcBef>
          <a:spcPts val="0"/>
        </a:spcBef>
        <a:spcAft>
          <a:spcPts val="0"/>
        </a:spcAft>
        <a:buClr>
          <a:schemeClr val="accent2"/>
        </a:buClr>
        <a:buSzTx/>
        <a:buFont typeface="+mj-lt"/>
        <a:buNone/>
        <a:tabLst/>
        <a:defRPr sz="1400" b="0" i="0" kern="1200">
          <a:solidFill>
            <a:schemeClr val="accent1"/>
          </a:solidFill>
          <a:latin typeface="+mn-lt"/>
          <a:ea typeface="+mn-ea"/>
          <a:cs typeface="+mn-cs"/>
        </a:defRPr>
      </a:lvl1pPr>
      <a:lvl2pPr marL="252011" indent="0" algn="l" defTabSz="180008" rtl="0" eaLnBrk="1" latinLnBrk="0" hangingPunct="1">
        <a:lnSpc>
          <a:spcPct val="120000"/>
        </a:lnSpc>
        <a:spcBef>
          <a:spcPts val="0"/>
        </a:spcBef>
        <a:buClr>
          <a:schemeClr val="accent2"/>
        </a:buClr>
        <a:buFont typeface="+mj-lt"/>
        <a:buNone/>
        <a:tabLst/>
        <a:defRPr sz="1400" b="0" i="0" kern="1200">
          <a:solidFill>
            <a:schemeClr val="accent1"/>
          </a:solidFill>
          <a:latin typeface="+mn-lt"/>
          <a:ea typeface="+mn-ea"/>
          <a:cs typeface="+mn-cs"/>
        </a:defRPr>
      </a:lvl2pPr>
      <a:lvl3pPr marL="504023" indent="0" algn="l" defTabSz="180008" rtl="0" eaLnBrk="1" latinLnBrk="0" hangingPunct="1">
        <a:lnSpc>
          <a:spcPct val="120000"/>
        </a:lnSpc>
        <a:spcBef>
          <a:spcPts val="0"/>
        </a:spcBef>
        <a:buClr>
          <a:schemeClr val="accent2"/>
        </a:buClr>
        <a:buFont typeface="+mj-lt"/>
        <a:buNone/>
        <a:tabLst/>
        <a:defRPr sz="1200" b="0" i="0" kern="1200">
          <a:solidFill>
            <a:schemeClr val="accent1"/>
          </a:solidFill>
          <a:latin typeface="+mn-lt"/>
          <a:ea typeface="+mn-ea"/>
          <a:cs typeface="+mn-cs"/>
        </a:defRPr>
      </a:lvl3pPr>
      <a:lvl4pPr marL="756034" indent="0" algn="l" defTabSz="180008" rtl="0" eaLnBrk="1" latinLnBrk="0" hangingPunct="1">
        <a:lnSpc>
          <a:spcPct val="120000"/>
        </a:lnSpc>
        <a:spcBef>
          <a:spcPts val="0"/>
        </a:spcBef>
        <a:buClr>
          <a:schemeClr val="accent2"/>
        </a:buClr>
        <a:buFont typeface="+mj-lt"/>
        <a:buNone/>
        <a:tabLst/>
        <a:defRPr sz="1000" b="0" i="0" kern="1200">
          <a:solidFill>
            <a:schemeClr val="accent1"/>
          </a:solidFill>
          <a:latin typeface="+mn-lt"/>
          <a:ea typeface="+mn-ea"/>
          <a:cs typeface="+mn-cs"/>
        </a:defRPr>
      </a:lvl4pPr>
      <a:lvl5pPr marL="1008045" indent="0" algn="l" defTabSz="180008" rtl="0" eaLnBrk="1" latinLnBrk="0" hangingPunct="1">
        <a:lnSpc>
          <a:spcPct val="120000"/>
        </a:lnSpc>
        <a:spcBef>
          <a:spcPts val="0"/>
        </a:spcBef>
        <a:buClr>
          <a:schemeClr val="accent2"/>
        </a:buClr>
        <a:buFont typeface="+mj-lt"/>
        <a:buNone/>
        <a:tabLst/>
        <a:defRPr sz="1000" b="0" i="0" kern="1200">
          <a:solidFill>
            <a:schemeClr val="accent1"/>
          </a:solidFill>
          <a:latin typeface="+mn-lt"/>
          <a:ea typeface="+mn-ea"/>
          <a:cs typeface="+mn-cs"/>
        </a:defRPr>
      </a:lvl5pPr>
      <a:lvl6pPr marL="720032" indent="-180008" algn="l" defTabSz="914441" rtl="0" eaLnBrk="1" latinLnBrk="0" hangingPunct="1">
        <a:lnSpc>
          <a:spcPct val="120000"/>
        </a:lnSpc>
        <a:spcBef>
          <a:spcPts val="0"/>
        </a:spcBef>
        <a:buClr>
          <a:schemeClr val="tx2"/>
        </a:buClr>
        <a:buFont typeface="Barlow" panose="020B0604020202020204" pitchFamily="34" charset="0"/>
        <a:buChar char="•"/>
        <a:defRPr sz="1400" kern="1200">
          <a:solidFill>
            <a:schemeClr val="tx1"/>
          </a:solidFill>
          <a:latin typeface="+mn-lt"/>
          <a:ea typeface="+mn-ea"/>
          <a:cs typeface="+mn-cs"/>
        </a:defRPr>
      </a:lvl6pPr>
      <a:lvl7pPr marL="900040" indent="-180008" algn="l" defTabSz="914441" rtl="0" eaLnBrk="1" latinLnBrk="0" hangingPunct="1">
        <a:lnSpc>
          <a:spcPct val="120000"/>
        </a:lnSpc>
        <a:spcBef>
          <a:spcPts val="0"/>
        </a:spcBef>
        <a:buClr>
          <a:schemeClr val="tx2"/>
        </a:buClr>
        <a:buFont typeface="Barlow" panose="020B0604020202020204" pitchFamily="34" charset="0"/>
        <a:buChar char="•"/>
        <a:defRPr sz="1400" kern="1200">
          <a:solidFill>
            <a:schemeClr val="tx1"/>
          </a:solidFill>
          <a:latin typeface="+mn-lt"/>
          <a:ea typeface="+mn-ea"/>
          <a:cs typeface="+mn-cs"/>
        </a:defRPr>
      </a:lvl7pPr>
      <a:lvl8pPr marL="1468866" indent="-180008" algn="l" defTabSz="914441" rtl="0" eaLnBrk="1" latinLnBrk="0" hangingPunct="1">
        <a:lnSpc>
          <a:spcPct val="120000"/>
        </a:lnSpc>
        <a:spcBef>
          <a:spcPts val="0"/>
        </a:spcBef>
        <a:buClr>
          <a:schemeClr val="tx2"/>
        </a:buClr>
        <a:buFont typeface="Barlow" panose="020B0604020202020204" pitchFamily="34" charset="0"/>
        <a:buChar char="•"/>
        <a:defRPr sz="1400" kern="1200">
          <a:solidFill>
            <a:schemeClr val="tx1"/>
          </a:solidFill>
          <a:latin typeface="+mn-lt"/>
          <a:ea typeface="+mn-ea"/>
          <a:cs typeface="+mn-cs"/>
        </a:defRPr>
      </a:lvl8pPr>
      <a:lvl9pPr marL="285763" indent="-285763" algn="l" defTabSz="914441" rtl="0" eaLnBrk="1" latinLnBrk="0" hangingPunct="1">
        <a:lnSpc>
          <a:spcPct val="120000"/>
        </a:lnSpc>
        <a:spcBef>
          <a:spcPts val="500"/>
        </a:spcBef>
        <a:buFont typeface="Barlow"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41" rtl="0" eaLnBrk="1" latinLnBrk="0" hangingPunct="1">
        <a:defRPr sz="1800" kern="1200">
          <a:solidFill>
            <a:schemeClr val="tx1"/>
          </a:solidFill>
          <a:latin typeface="+mn-lt"/>
          <a:ea typeface="+mn-ea"/>
          <a:cs typeface="+mn-cs"/>
        </a:defRPr>
      </a:lvl1pPr>
      <a:lvl2pPr marL="457220" algn="l" defTabSz="914441" rtl="0" eaLnBrk="1" latinLnBrk="0" hangingPunct="1">
        <a:defRPr sz="1800" kern="1200">
          <a:solidFill>
            <a:schemeClr val="tx1"/>
          </a:solidFill>
          <a:latin typeface="+mn-lt"/>
          <a:ea typeface="+mn-ea"/>
          <a:cs typeface="+mn-cs"/>
        </a:defRPr>
      </a:lvl2pPr>
      <a:lvl3pPr marL="914441" algn="l" defTabSz="914441" rtl="0" eaLnBrk="1" latinLnBrk="0" hangingPunct="1">
        <a:defRPr sz="1800" kern="1200">
          <a:solidFill>
            <a:schemeClr val="tx1"/>
          </a:solidFill>
          <a:latin typeface="+mn-lt"/>
          <a:ea typeface="+mn-ea"/>
          <a:cs typeface="+mn-cs"/>
        </a:defRPr>
      </a:lvl3pPr>
      <a:lvl4pPr marL="1371662" algn="l" defTabSz="914441" rtl="0" eaLnBrk="1" latinLnBrk="0" hangingPunct="1">
        <a:defRPr sz="1800" kern="1200">
          <a:solidFill>
            <a:schemeClr val="tx1"/>
          </a:solidFill>
          <a:latin typeface="+mn-lt"/>
          <a:ea typeface="+mn-ea"/>
          <a:cs typeface="+mn-cs"/>
        </a:defRPr>
      </a:lvl4pPr>
      <a:lvl5pPr marL="1828882" algn="l" defTabSz="914441" rtl="0" eaLnBrk="1" latinLnBrk="0" hangingPunct="1">
        <a:defRPr sz="1800" kern="1200">
          <a:solidFill>
            <a:schemeClr val="tx1"/>
          </a:solidFill>
          <a:latin typeface="+mn-lt"/>
          <a:ea typeface="+mn-ea"/>
          <a:cs typeface="+mn-cs"/>
        </a:defRPr>
      </a:lvl5pPr>
      <a:lvl6pPr marL="2286103" algn="l" defTabSz="914441" rtl="0" eaLnBrk="1" latinLnBrk="0" hangingPunct="1">
        <a:defRPr sz="1800" kern="1200">
          <a:solidFill>
            <a:schemeClr val="tx1"/>
          </a:solidFill>
          <a:latin typeface="+mn-lt"/>
          <a:ea typeface="+mn-ea"/>
          <a:cs typeface="+mn-cs"/>
        </a:defRPr>
      </a:lvl6pPr>
      <a:lvl7pPr marL="2743324" algn="l" defTabSz="914441" rtl="0" eaLnBrk="1" latinLnBrk="0" hangingPunct="1">
        <a:defRPr sz="1800" kern="1200">
          <a:solidFill>
            <a:schemeClr val="tx1"/>
          </a:solidFill>
          <a:latin typeface="+mn-lt"/>
          <a:ea typeface="+mn-ea"/>
          <a:cs typeface="+mn-cs"/>
        </a:defRPr>
      </a:lvl7pPr>
      <a:lvl8pPr marL="3200544" algn="l" defTabSz="914441" rtl="0" eaLnBrk="1" latinLnBrk="0" hangingPunct="1">
        <a:defRPr sz="1800" kern="1200">
          <a:solidFill>
            <a:schemeClr val="tx1"/>
          </a:solidFill>
          <a:latin typeface="+mn-lt"/>
          <a:ea typeface="+mn-ea"/>
          <a:cs typeface="+mn-cs"/>
        </a:defRPr>
      </a:lvl8pPr>
      <a:lvl9pPr marL="3657764" algn="l" defTabSz="914441"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4" userDrawn="1">
          <p15:clr>
            <a:srgbClr val="F26B43"/>
          </p15:clr>
        </p15:guide>
        <p15:guide id="2" orient="horz" pos="1047" userDrawn="1">
          <p15:clr>
            <a:srgbClr val="F26B43"/>
          </p15:clr>
        </p15:guide>
        <p15:guide id="3" pos="339" userDrawn="1">
          <p15:clr>
            <a:srgbClr val="F26B43"/>
          </p15:clr>
        </p15:guide>
        <p15:guide id="4" pos="911" userDrawn="1">
          <p15:clr>
            <a:srgbClr val="F26B43"/>
          </p15:clr>
        </p15:guide>
        <p15:guide id="5" pos="1097" userDrawn="1">
          <p15:clr>
            <a:srgbClr val="F26B43"/>
          </p15:clr>
        </p15:guide>
        <p15:guide id="6" pos="1670" userDrawn="1">
          <p15:clr>
            <a:srgbClr val="F26B43"/>
          </p15:clr>
        </p15:guide>
        <p15:guide id="7" pos="1856" userDrawn="1">
          <p15:clr>
            <a:srgbClr val="F26B43"/>
          </p15:clr>
        </p15:guide>
        <p15:guide id="8" pos="2428" userDrawn="1">
          <p15:clr>
            <a:srgbClr val="F26B43"/>
          </p15:clr>
        </p15:guide>
        <p15:guide id="9" pos="2616" userDrawn="1">
          <p15:clr>
            <a:srgbClr val="F26B43"/>
          </p15:clr>
        </p15:guide>
        <p15:guide id="10" pos="3188" userDrawn="1">
          <p15:clr>
            <a:srgbClr val="F26B43"/>
          </p15:clr>
        </p15:guide>
        <p15:guide id="11" pos="3375" userDrawn="1">
          <p15:clr>
            <a:srgbClr val="F26B43"/>
          </p15:clr>
        </p15:guide>
        <p15:guide id="12" pos="3947" userDrawn="1">
          <p15:clr>
            <a:srgbClr val="F26B43"/>
          </p15:clr>
        </p15:guide>
        <p15:guide id="13" pos="4133" userDrawn="1">
          <p15:clr>
            <a:srgbClr val="F26B43"/>
          </p15:clr>
        </p15:guide>
        <p15:guide id="14" pos="4706" userDrawn="1">
          <p15:clr>
            <a:srgbClr val="F26B43"/>
          </p15:clr>
        </p15:guide>
        <p15:guide id="15" pos="4892" userDrawn="1">
          <p15:clr>
            <a:srgbClr val="F26B43"/>
          </p15:clr>
        </p15:guide>
        <p15:guide id="16" pos="5464" userDrawn="1">
          <p15:clr>
            <a:srgbClr val="F26B43"/>
          </p15:clr>
        </p15:guide>
        <p15:guide id="17" pos="5651" userDrawn="1">
          <p15:clr>
            <a:srgbClr val="F26B43"/>
          </p15:clr>
        </p15:guide>
        <p15:guide id="18" pos="6223" userDrawn="1">
          <p15:clr>
            <a:srgbClr val="F26B43"/>
          </p15:clr>
        </p15:guide>
        <p15:guide id="19" pos="6409" userDrawn="1">
          <p15:clr>
            <a:srgbClr val="F26B43"/>
          </p15:clr>
        </p15:guide>
        <p15:guide id="20" pos="6982" userDrawn="1">
          <p15:clr>
            <a:srgbClr val="F26B43"/>
          </p15:clr>
        </p15:guide>
        <p15:guide id="21" pos="7169" userDrawn="1">
          <p15:clr>
            <a:srgbClr val="F26B43"/>
          </p15:clr>
        </p15:guide>
        <p15:guide id="22" pos="7742" userDrawn="1">
          <p15:clr>
            <a:srgbClr val="F26B43"/>
          </p15:clr>
        </p15:guide>
        <p15:guide id="23" pos="7928" userDrawn="1">
          <p15:clr>
            <a:srgbClr val="F26B43"/>
          </p15:clr>
        </p15:guide>
        <p15:guide id="24" pos="8500" userDrawn="1">
          <p15:clr>
            <a:srgbClr val="F26B43"/>
          </p15:clr>
        </p15:guide>
        <p15:guide id="25" pos="8687" userDrawn="1">
          <p15:clr>
            <a:srgbClr val="F26B43"/>
          </p15:clr>
        </p15:guide>
        <p15:guide id="26" pos="9259" userDrawn="1">
          <p15:clr>
            <a:srgbClr val="F26B43"/>
          </p15:clr>
        </p15:guide>
        <p15:guide id="27" orient="horz" pos="1779" userDrawn="1">
          <p15:clr>
            <a:srgbClr val="F26B43"/>
          </p15:clr>
        </p15:guide>
        <p15:guide id="28" orient="horz" pos="2512" userDrawn="1">
          <p15:clr>
            <a:srgbClr val="F26B43"/>
          </p15:clr>
        </p15:guide>
        <p15:guide id="29" orient="horz" pos="3243" userDrawn="1">
          <p15:clr>
            <a:srgbClr val="F26B43"/>
          </p15:clr>
        </p15:guide>
        <p15:guide id="30" orient="horz" pos="3975" userDrawn="1">
          <p15:clr>
            <a:srgbClr val="F26B43"/>
          </p15:clr>
        </p15:guide>
        <p15:guide id="31" orient="horz" pos="470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EAC3CE-0AE8-9AE8-A0C9-601DCCF609C1}"/>
              </a:ext>
            </a:extLst>
          </p:cNvPr>
          <p:cNvSpPr>
            <a:spLocks noGrp="1"/>
          </p:cNvSpPr>
          <p:nvPr>
            <p:ph type="ctrTitle"/>
          </p:nvPr>
        </p:nvSpPr>
        <p:spPr>
          <a:xfrm>
            <a:off x="536576" y="1207219"/>
            <a:ext cx="9342437" cy="2779787"/>
          </a:xfrm>
        </p:spPr>
        <p:txBody>
          <a:bodyPr>
            <a:normAutofit fontScale="90000"/>
          </a:bodyPr>
          <a:lstStyle/>
          <a:p>
            <a:r>
              <a:rPr lang="en-GB"/>
              <a:t>A connected approach to DIPG research</a:t>
            </a:r>
          </a:p>
        </p:txBody>
      </p:sp>
      <p:sp>
        <p:nvSpPr>
          <p:cNvPr id="8" name="Text Placeholder 7">
            <a:extLst>
              <a:ext uri="{FF2B5EF4-FFF2-40B4-BE49-F238E27FC236}">
                <a16:creationId xmlns:a16="http://schemas.microsoft.com/office/drawing/2014/main" id="{33B9C848-A2F5-8CF6-6246-919C36DD5B84}"/>
              </a:ext>
            </a:extLst>
          </p:cNvPr>
          <p:cNvSpPr>
            <a:spLocks noGrp="1"/>
          </p:cNvSpPr>
          <p:nvPr>
            <p:ph type="body" sz="quarter" idx="10"/>
          </p:nvPr>
        </p:nvSpPr>
        <p:spPr>
          <a:xfrm>
            <a:off x="538164" y="527211"/>
            <a:ext cx="9340850" cy="393954"/>
          </a:xfrm>
        </p:spPr>
        <p:txBody>
          <a:bodyPr/>
          <a:lstStyle/>
          <a:p>
            <a:r>
              <a:rPr lang="en-AD"/>
              <a:t>EUROPEAN PAEDIATRIC CANCER RESEARCH</a:t>
            </a:r>
            <a:endParaRPr lang="en-GB"/>
          </a:p>
        </p:txBody>
      </p:sp>
      <p:sp>
        <p:nvSpPr>
          <p:cNvPr id="12" name="Text Placeholder 11">
            <a:extLst>
              <a:ext uri="{FF2B5EF4-FFF2-40B4-BE49-F238E27FC236}">
                <a16:creationId xmlns:a16="http://schemas.microsoft.com/office/drawing/2014/main" id="{C04EFDA5-788B-9D5D-E65F-1B742659950C}"/>
              </a:ext>
            </a:extLst>
          </p:cNvPr>
          <p:cNvSpPr>
            <a:spLocks noGrp="1"/>
          </p:cNvSpPr>
          <p:nvPr>
            <p:ph type="body" sz="quarter" idx="11"/>
          </p:nvPr>
        </p:nvSpPr>
        <p:spPr>
          <a:xfrm>
            <a:off x="538163" y="4549584"/>
            <a:ext cx="9340850" cy="1760730"/>
          </a:xfrm>
        </p:spPr>
        <p:txBody>
          <a:bodyPr/>
          <a:lstStyle/>
          <a:p>
            <a:r>
              <a:rPr lang="en-AD"/>
              <a:t>EPICA-DIPG is a European research project evaluating whether a new immunotherapy approach for diffuse intrinsic pontine glioma (DIPG) can be delivered safely, monitored effectively, and implemented across centres.</a:t>
            </a:r>
          </a:p>
          <a:p>
            <a:r>
              <a:rPr lang="en-AD"/>
              <a:t>It brings together treatment, monitoring and delivery into a single early-phase clinical trial designed to generate the evidence needed for future studies.</a:t>
            </a:r>
            <a:endParaRPr lang="en-GB"/>
          </a:p>
        </p:txBody>
      </p:sp>
      <p:pic>
        <p:nvPicPr>
          <p:cNvPr id="37" name="Picture 36">
            <a:extLst>
              <a:ext uri="{FF2B5EF4-FFF2-40B4-BE49-F238E27FC236}">
                <a16:creationId xmlns:a16="http://schemas.microsoft.com/office/drawing/2014/main" id="{CD1B672A-7E7D-E627-97EB-E9498FE23DE1}"/>
              </a:ext>
            </a:extLst>
          </p:cNvPr>
          <p:cNvPicPr>
            <a:picLocks noChangeAspect="1"/>
          </p:cNvPicPr>
          <p:nvPr/>
        </p:nvPicPr>
        <p:blipFill>
          <a:blip r:embed="rId2"/>
          <a:stretch>
            <a:fillRect/>
          </a:stretch>
        </p:blipFill>
        <p:spPr>
          <a:xfrm>
            <a:off x="9770618" y="1932994"/>
            <a:ext cx="5630163" cy="4764373"/>
          </a:xfrm>
          <a:prstGeom prst="rect">
            <a:avLst/>
          </a:prstGeom>
        </p:spPr>
      </p:pic>
    </p:spTree>
    <p:extLst>
      <p:ext uri="{BB962C8B-B14F-4D97-AF65-F5344CB8AC3E}">
        <p14:creationId xmlns:p14="http://schemas.microsoft.com/office/powerpoint/2010/main" val="198807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AC6D10AB-BD79-A1F0-2FB5-A392AF29CE82}"/>
              </a:ext>
            </a:extLst>
          </p:cNvPr>
          <p:cNvPicPr>
            <a:picLocks noChangeAspect="1"/>
          </p:cNvPicPr>
          <p:nvPr/>
        </p:nvPicPr>
        <p:blipFill>
          <a:blip r:embed="rId2">
            <a:alphaModFix amt="40000"/>
          </a:blip>
          <a:srcRect t="-2894" b="2894"/>
          <a:stretch>
            <a:fillRect/>
          </a:stretch>
        </p:blipFill>
        <p:spPr>
          <a:xfrm>
            <a:off x="8390507" y="0"/>
            <a:ext cx="6847906" cy="6847906"/>
          </a:xfrm>
          <a:prstGeom prst="rect">
            <a:avLst/>
          </a:prstGeom>
        </p:spPr>
      </p:pic>
      <p:sp>
        <p:nvSpPr>
          <p:cNvPr id="23" name="Title 22">
            <a:extLst>
              <a:ext uri="{FF2B5EF4-FFF2-40B4-BE49-F238E27FC236}">
                <a16:creationId xmlns:a16="http://schemas.microsoft.com/office/drawing/2014/main" id="{EDF38AB7-2B43-A4BE-937E-40C5A3556D4F}"/>
              </a:ext>
            </a:extLst>
          </p:cNvPr>
          <p:cNvSpPr>
            <a:spLocks noGrp="1"/>
          </p:cNvSpPr>
          <p:nvPr>
            <p:ph type="ctrTitle"/>
          </p:nvPr>
        </p:nvSpPr>
        <p:spPr>
          <a:xfrm>
            <a:off x="1797464" y="2807443"/>
            <a:ext cx="10492961" cy="3502870"/>
          </a:xfrm>
        </p:spPr>
        <p:txBody>
          <a:bodyPr>
            <a:normAutofit/>
          </a:bodyPr>
          <a:lstStyle/>
          <a:p>
            <a:r>
              <a:rPr lang="en-GB"/>
              <a:t>A connected approach </a:t>
            </a:r>
            <a:br>
              <a:rPr lang="en-GB"/>
            </a:br>
            <a:r>
              <a:rPr lang="en-GB"/>
              <a:t>to DIPG research</a:t>
            </a:r>
          </a:p>
        </p:txBody>
      </p:sp>
      <p:sp>
        <p:nvSpPr>
          <p:cNvPr id="24" name="Text Placeholder 23">
            <a:extLst>
              <a:ext uri="{FF2B5EF4-FFF2-40B4-BE49-F238E27FC236}">
                <a16:creationId xmlns:a16="http://schemas.microsoft.com/office/drawing/2014/main" id="{B5A849EB-5F05-F7A0-E7B6-5BD8CFF46437}"/>
              </a:ext>
            </a:extLst>
          </p:cNvPr>
          <p:cNvSpPr>
            <a:spLocks noGrp="1"/>
          </p:cNvSpPr>
          <p:nvPr>
            <p:ph type="body" sz="quarter" idx="10"/>
          </p:nvPr>
        </p:nvSpPr>
        <p:spPr>
          <a:xfrm>
            <a:off x="1799051" y="2127435"/>
            <a:ext cx="10491373" cy="393954"/>
          </a:xfrm>
        </p:spPr>
        <p:txBody>
          <a:bodyPr/>
          <a:lstStyle/>
          <a:p>
            <a:r>
              <a:rPr lang="en-AD"/>
              <a:t>EUROPEAN PAEDIATRIC CANCER RESEARCH</a:t>
            </a:r>
            <a:endParaRPr lang="en-GB"/>
          </a:p>
        </p:txBody>
      </p:sp>
    </p:spTree>
    <p:extLst>
      <p:ext uri="{BB962C8B-B14F-4D97-AF65-F5344CB8AC3E}">
        <p14:creationId xmlns:p14="http://schemas.microsoft.com/office/powerpoint/2010/main" val="3121686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9CE4E2-C836-B786-1636-59976311DD7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DCBD93A-8B2F-5522-E2B9-89E81F3CB565}"/>
              </a:ext>
            </a:extLst>
          </p:cNvPr>
          <p:cNvPicPr>
            <a:picLocks noChangeAspect="1"/>
          </p:cNvPicPr>
          <p:nvPr/>
        </p:nvPicPr>
        <p:blipFill>
          <a:blip r:embed="rId2">
            <a:alphaModFix amt="40000"/>
          </a:blip>
          <a:srcRect t="-2894" b="2894"/>
          <a:stretch>
            <a:fillRect/>
          </a:stretch>
        </p:blipFill>
        <p:spPr>
          <a:xfrm>
            <a:off x="8390507" y="0"/>
            <a:ext cx="6847906" cy="6847906"/>
          </a:xfrm>
          <a:prstGeom prst="rect">
            <a:avLst/>
          </a:prstGeom>
        </p:spPr>
      </p:pic>
      <p:sp>
        <p:nvSpPr>
          <p:cNvPr id="23" name="Title 22">
            <a:extLst>
              <a:ext uri="{FF2B5EF4-FFF2-40B4-BE49-F238E27FC236}">
                <a16:creationId xmlns:a16="http://schemas.microsoft.com/office/drawing/2014/main" id="{AF31F942-0675-56B6-5E78-91DB177A53FD}"/>
              </a:ext>
            </a:extLst>
          </p:cNvPr>
          <p:cNvSpPr>
            <a:spLocks noGrp="1"/>
          </p:cNvSpPr>
          <p:nvPr>
            <p:ph type="ctrTitle"/>
          </p:nvPr>
        </p:nvSpPr>
        <p:spPr>
          <a:xfrm>
            <a:off x="1797050" y="2806700"/>
            <a:ext cx="8081963" cy="3503613"/>
          </a:xfrm>
        </p:spPr>
        <p:txBody>
          <a:bodyPr>
            <a:noAutofit/>
          </a:bodyPr>
          <a:lstStyle/>
          <a:p>
            <a:r>
              <a:rPr lang="en-AD"/>
              <a:t>A STRUCTURED EFFORT CONNECTING </a:t>
            </a:r>
            <a:r>
              <a:rPr lang="en-AD" b="1"/>
              <a:t>THERAPY, MONITORING AND DELIVERY</a:t>
            </a:r>
            <a:endParaRPr lang="en-GB" b="1"/>
          </a:p>
        </p:txBody>
      </p:sp>
      <p:sp>
        <p:nvSpPr>
          <p:cNvPr id="24" name="Text Placeholder 23">
            <a:extLst>
              <a:ext uri="{FF2B5EF4-FFF2-40B4-BE49-F238E27FC236}">
                <a16:creationId xmlns:a16="http://schemas.microsoft.com/office/drawing/2014/main" id="{168BCD40-4AA0-878B-C94C-F2A364E48B39}"/>
              </a:ext>
            </a:extLst>
          </p:cNvPr>
          <p:cNvSpPr>
            <a:spLocks noGrp="1"/>
          </p:cNvSpPr>
          <p:nvPr>
            <p:ph type="body" sz="quarter" idx="10"/>
          </p:nvPr>
        </p:nvSpPr>
        <p:spPr>
          <a:xfrm>
            <a:off x="1799051" y="2127435"/>
            <a:ext cx="10491373" cy="393954"/>
          </a:xfrm>
        </p:spPr>
        <p:txBody>
          <a:bodyPr/>
          <a:lstStyle/>
          <a:p>
            <a:r>
              <a:rPr lang="en-AD"/>
              <a:t>EUROPEAN PAEDIATRIC CANCER RESEARCH</a:t>
            </a:r>
            <a:endParaRPr lang="en-GB"/>
          </a:p>
        </p:txBody>
      </p:sp>
    </p:spTree>
    <p:extLst>
      <p:ext uri="{BB962C8B-B14F-4D97-AF65-F5344CB8AC3E}">
        <p14:creationId xmlns:p14="http://schemas.microsoft.com/office/powerpoint/2010/main" val="1684345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B3BC5C-B974-2C1D-5076-C38597B7197A}"/>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8960638E-89FC-9A0B-17A4-6B3FA292B834}"/>
              </a:ext>
            </a:extLst>
          </p:cNvPr>
          <p:cNvSpPr>
            <a:spLocks noGrp="1"/>
          </p:cNvSpPr>
          <p:nvPr>
            <p:ph type="ctrTitle"/>
          </p:nvPr>
        </p:nvSpPr>
        <p:spPr>
          <a:xfrm>
            <a:off x="538162" y="1307167"/>
            <a:ext cx="9636125" cy="1917018"/>
          </a:xfrm>
        </p:spPr>
        <p:txBody>
          <a:bodyPr>
            <a:normAutofit fontScale="90000"/>
          </a:bodyPr>
          <a:lstStyle/>
          <a:p>
            <a:r>
              <a:rPr lang="en-GB"/>
              <a:t>A connected approach </a:t>
            </a:r>
            <a:br>
              <a:rPr lang="en-GB"/>
            </a:br>
            <a:r>
              <a:rPr lang="en-GB"/>
              <a:t>to DIPG research</a:t>
            </a:r>
          </a:p>
        </p:txBody>
      </p:sp>
      <p:sp>
        <p:nvSpPr>
          <p:cNvPr id="24" name="Text Placeholder 23">
            <a:extLst>
              <a:ext uri="{FF2B5EF4-FFF2-40B4-BE49-F238E27FC236}">
                <a16:creationId xmlns:a16="http://schemas.microsoft.com/office/drawing/2014/main" id="{8F5CF314-6773-1176-E752-691FA98A34FF}"/>
              </a:ext>
            </a:extLst>
          </p:cNvPr>
          <p:cNvSpPr>
            <a:spLocks noGrp="1"/>
          </p:cNvSpPr>
          <p:nvPr>
            <p:ph type="body" sz="quarter" idx="10"/>
          </p:nvPr>
        </p:nvSpPr>
        <p:spPr>
          <a:xfrm>
            <a:off x="538163" y="533702"/>
            <a:ext cx="9636125" cy="362188"/>
          </a:xfrm>
        </p:spPr>
        <p:txBody>
          <a:bodyPr/>
          <a:lstStyle/>
          <a:p>
            <a:r>
              <a:rPr lang="en-AD"/>
              <a:t>EUROPEAN PAEDIATRIC CANCER RESEARCH</a:t>
            </a:r>
            <a:endParaRPr lang="en-GB"/>
          </a:p>
        </p:txBody>
      </p:sp>
      <p:sp>
        <p:nvSpPr>
          <p:cNvPr id="7" name="Text Placeholder 6">
            <a:extLst>
              <a:ext uri="{FF2B5EF4-FFF2-40B4-BE49-F238E27FC236}">
                <a16:creationId xmlns:a16="http://schemas.microsoft.com/office/drawing/2014/main" id="{1D1F4759-E519-9C19-46FA-E393D966F435}"/>
              </a:ext>
            </a:extLst>
          </p:cNvPr>
          <p:cNvSpPr>
            <a:spLocks noGrp="1"/>
          </p:cNvSpPr>
          <p:nvPr>
            <p:ph type="body" sz="quarter" idx="11"/>
          </p:nvPr>
        </p:nvSpPr>
        <p:spPr>
          <a:xfrm>
            <a:off x="7470775" y="3631906"/>
            <a:ext cx="7227888" cy="2678407"/>
          </a:xfrm>
        </p:spPr>
        <p:txBody>
          <a:bodyPr/>
          <a:lstStyle/>
          <a:p>
            <a:r>
              <a:rPr lang="en-AD"/>
              <a:t>EPICA-DIPG is a European Horizon Europe research project built around an early-phase clinical trial in diffuse intrinsic pontine glioma (DIPG).</a:t>
            </a:r>
          </a:p>
          <a:p>
            <a:r>
              <a:rPr lang="en-AD"/>
              <a:t>A structured effort to evaluate how therapy, monitoring and delivery must work together to generate meaningful evidence in a rare paediatric cancer setting.</a:t>
            </a:r>
          </a:p>
        </p:txBody>
      </p:sp>
      <p:sp>
        <p:nvSpPr>
          <p:cNvPr id="40" name="Text Placeholder 39">
            <a:extLst>
              <a:ext uri="{FF2B5EF4-FFF2-40B4-BE49-F238E27FC236}">
                <a16:creationId xmlns:a16="http://schemas.microsoft.com/office/drawing/2014/main" id="{BAA6E0D3-F98F-646B-7B3E-A895247B3FF2}"/>
              </a:ext>
            </a:extLst>
          </p:cNvPr>
          <p:cNvSpPr>
            <a:spLocks noGrp="1"/>
          </p:cNvSpPr>
          <p:nvPr>
            <p:ph type="body" sz="quarter" idx="12"/>
          </p:nvPr>
        </p:nvSpPr>
        <p:spPr>
          <a:xfrm>
            <a:off x="540790" y="3631906"/>
            <a:ext cx="5725073" cy="2678407"/>
          </a:xfrm>
        </p:spPr>
        <p:txBody>
          <a:bodyPr/>
          <a:lstStyle/>
          <a:p>
            <a:r>
              <a:rPr lang="en-AD"/>
              <a:t>EPICA-DIPG is a European Horizon Europe research project built around an early-phase clinical trial in diffuse intrinsic pontine glioma (DIPG).</a:t>
            </a:r>
          </a:p>
        </p:txBody>
      </p:sp>
    </p:spTree>
    <p:extLst>
      <p:ext uri="{BB962C8B-B14F-4D97-AF65-F5344CB8AC3E}">
        <p14:creationId xmlns:p14="http://schemas.microsoft.com/office/powerpoint/2010/main" val="3258649287"/>
      </p:ext>
    </p:extLst>
  </p:cSld>
  <p:clrMapOvr>
    <a:masterClrMapping/>
  </p:clrMapOvr>
</p:sld>
</file>

<file path=ppt/theme/theme1.xml><?xml version="1.0" encoding="utf-8"?>
<a:theme xmlns:a="http://schemas.openxmlformats.org/drawingml/2006/main" name="Fibrotarget">
  <a:themeElements>
    <a:clrScheme name="Custom 5">
      <a:dk1>
        <a:srgbClr val="1E536B"/>
      </a:dk1>
      <a:lt1>
        <a:srgbClr val="FFFFFF"/>
      </a:lt1>
      <a:dk2>
        <a:srgbClr val="FC6E30"/>
      </a:dk2>
      <a:lt2>
        <a:srgbClr val="E9F1FA"/>
      </a:lt2>
      <a:accent1>
        <a:srgbClr val="1D536A"/>
      </a:accent1>
      <a:accent2>
        <a:srgbClr val="FB6D2F"/>
      </a:accent2>
      <a:accent3>
        <a:srgbClr val="90BBE5"/>
      </a:accent3>
      <a:accent4>
        <a:srgbClr val="61676C"/>
      </a:accent4>
      <a:accent5>
        <a:srgbClr val="7898A6"/>
      </a:accent5>
      <a:accent6>
        <a:srgbClr val="F3F8FC"/>
      </a:accent6>
      <a:hlink>
        <a:srgbClr val="FDA883"/>
      </a:hlink>
      <a:folHlink>
        <a:srgbClr val="FEC5AC"/>
      </a:folHlink>
    </a:clrScheme>
    <a:fontScheme name="EPICA-DIPG">
      <a:majorFont>
        <a:latin typeface="Barlow Bold"/>
        <a:ea typeface=""/>
        <a:cs typeface=""/>
      </a:majorFont>
      <a:minorFont>
        <a:latin typeface="Barlow"/>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SS-AD Template" id="{E7827279-B135-6842-BEAC-8D55E8D9B34C}" vid="{2CB214A4-426C-544D-B7AB-5C99ECCC3C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Barlow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Barlow"/>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Barlow" panose="020F0502020204030204"/>
        <a:ea typeface=""/>
        <a:cs typeface=""/>
        <a:font script="Jpan" typeface="游ゴシック"/>
        <a:font script="Hang" typeface="맑은 고딕"/>
        <a:font script="Hans" typeface="等线"/>
        <a:font script="Hant" typeface="新細明體"/>
        <a:font script="Arab" typeface="Barlow"/>
        <a:font script="Hebr" typeface="Barlow"/>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Barlow"/>
        <a:font script="Uigh" typeface="Microsoft Uighur"/>
        <a:font script="Geor" typeface="Sylfaen"/>
        <a:font script="Armn" typeface="Barlow"/>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Barlow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Barlow"/>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Barlow" panose="020F0502020204030204"/>
        <a:ea typeface=""/>
        <a:cs typeface=""/>
        <a:font script="Jpan" typeface="游ゴシック"/>
        <a:font script="Hang" typeface="맑은 고딕"/>
        <a:font script="Hans" typeface="等线"/>
        <a:font script="Hant" typeface="新細明體"/>
        <a:font script="Arab" typeface="Barlow"/>
        <a:font script="Hebr" typeface="Barlow"/>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Barlow"/>
        <a:font script="Uigh" typeface="Microsoft Uighur"/>
        <a:font script="Geor" typeface="Sylfaen"/>
        <a:font script="Armn" typeface="Barlow"/>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33109</TotalTime>
  <Words>171</Words>
  <Application>Microsoft Macintosh PowerPoint</Application>
  <PresentationFormat>Custom</PresentationFormat>
  <Paragraphs>13</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Barlow</vt:lpstr>
      <vt:lpstr>Barlow Bold</vt:lpstr>
      <vt:lpstr>Fibrotarget</vt:lpstr>
      <vt:lpstr>A connected approach to DIPG research</vt:lpstr>
      <vt:lpstr>A connected approach  to DIPG research</vt:lpstr>
      <vt:lpstr>A STRUCTURED EFFORT CONNECTING THERAPY, MONITORING AND DELIVERY</vt:lpstr>
      <vt:lpstr>A connected approach  to DIPG research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Albert</dc:creator>
  <cp:lastModifiedBy>Albert</cp:lastModifiedBy>
  <cp:revision>284</cp:revision>
  <dcterms:created xsi:type="dcterms:W3CDTF">2025-10-21T10:12:25Z</dcterms:created>
  <dcterms:modified xsi:type="dcterms:W3CDTF">2026-08-31T11:32:07Z</dcterms:modified>
</cp:coreProperties>
</file>